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98" r:id="rId4"/>
  </p:sldMasterIdLst>
  <p:notesMasterIdLst>
    <p:notesMasterId r:id="rId33"/>
  </p:notesMasterIdLst>
  <p:sldIdLst>
    <p:sldId id="348" r:id="rId5"/>
    <p:sldId id="425" r:id="rId6"/>
    <p:sldId id="415" r:id="rId7"/>
    <p:sldId id="352" r:id="rId8"/>
    <p:sldId id="353" r:id="rId9"/>
    <p:sldId id="351" r:id="rId10"/>
    <p:sldId id="416" r:id="rId11"/>
    <p:sldId id="417" r:id="rId12"/>
    <p:sldId id="435" r:id="rId13"/>
    <p:sldId id="418" r:id="rId14"/>
    <p:sldId id="419" r:id="rId15"/>
    <p:sldId id="420" r:id="rId16"/>
    <p:sldId id="421" r:id="rId17"/>
    <p:sldId id="422" r:id="rId18"/>
    <p:sldId id="424" r:id="rId19"/>
    <p:sldId id="429" r:id="rId20"/>
    <p:sldId id="410" r:id="rId21"/>
    <p:sldId id="412" r:id="rId22"/>
    <p:sldId id="414" r:id="rId23"/>
    <p:sldId id="408" r:id="rId24"/>
    <p:sldId id="409" r:id="rId25"/>
    <p:sldId id="426" r:id="rId26"/>
    <p:sldId id="430" r:id="rId27"/>
    <p:sldId id="431" r:id="rId28"/>
    <p:sldId id="433" r:id="rId29"/>
    <p:sldId id="432" r:id="rId30"/>
    <p:sldId id="434" r:id="rId31"/>
    <p:sldId id="34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36363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620C5-E4C7-C952-D8EA-9FD0B9E26EAA}" v="223" dt="2022-08-17T16:35:29.469"/>
    <p1510:client id="{197DA914-2B61-273E-B610-CDEECE05D365}" v="26" dt="2022-08-11T19:07:51.454"/>
    <p1510:client id="{1A2AEB97-CE66-C3D7-433A-8589B7BA3ADF}" v="244" dt="2022-08-18T09:07:34.650"/>
    <p1510:client id="{60A86198-FE04-1A74-8AC3-503FFFA0A848}" v="9" dt="2022-08-15T16:12:42.063"/>
    <p1510:client id="{846EECD5-6386-2FD8-0958-D49A3E9D67C6}" v="133" dt="2022-08-17T15:51:15.884"/>
    <p1510:client id="{C0F3054A-7961-853C-24C8-EAC9930DBA31}" v="22" dt="2022-08-17T17:17:58.405"/>
    <p1510:client id="{CCE09BAE-8FED-1455-C244-3878E79E8DC7}" v="60" dt="2022-08-17T03:10:45.160"/>
    <p1510:client id="{DE82A533-1A74-0DF4-3B7D-56630CBAE39E}" v="17" dt="2022-08-15T15:37:22.179"/>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81" autoAdjust="0"/>
  </p:normalViewPr>
  <p:slideViewPr>
    <p:cSldViewPr snapToGrid="0">
      <p:cViewPr varScale="1">
        <p:scale>
          <a:sx n="63" d="100"/>
          <a:sy n="63" d="100"/>
        </p:scale>
        <p:origin x="1426" y="67"/>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G TRUNG ANH 20181313" userId="S::anh.dt181313@sis.hust.edu.vn::153aa9d4-8783-4322-9be8-94256934ddc4" providerId="AD" clId="Web-{C0F3054A-7961-853C-24C8-EAC9930DBA31}"/>
    <pc:docChg chg="modSld">
      <pc:chgData name="DANG TRUNG ANH 20181313" userId="S::anh.dt181313@sis.hust.edu.vn::153aa9d4-8783-4322-9be8-94256934ddc4" providerId="AD" clId="Web-{C0F3054A-7961-853C-24C8-EAC9930DBA31}" dt="2022-08-17T18:10:57.994" v="63"/>
      <pc:docMkLst>
        <pc:docMk/>
      </pc:docMkLst>
      <pc:sldChg chg="modNotes">
        <pc:chgData name="DANG TRUNG ANH 20181313" userId="S::anh.dt181313@sis.hust.edu.vn::153aa9d4-8783-4322-9be8-94256934ddc4" providerId="AD" clId="Web-{C0F3054A-7961-853C-24C8-EAC9930DBA31}" dt="2022-08-17T18:10:57.994" v="63"/>
        <pc:sldMkLst>
          <pc:docMk/>
          <pc:sldMk cId="1410474180" sldId="408"/>
        </pc:sldMkLst>
      </pc:sldChg>
      <pc:sldChg chg="modNotes">
        <pc:chgData name="DANG TRUNG ANH 20181313" userId="S::anh.dt181313@sis.hust.edu.vn::153aa9d4-8783-4322-9be8-94256934ddc4" providerId="AD" clId="Web-{C0F3054A-7961-853C-24C8-EAC9930DBA31}" dt="2022-08-17T17:00:35.932" v="43"/>
        <pc:sldMkLst>
          <pc:docMk/>
          <pc:sldMk cId="2526598417" sldId="410"/>
        </pc:sldMkLst>
      </pc:sldChg>
      <pc:sldChg chg="modNotes">
        <pc:chgData name="DANG TRUNG ANH 20181313" userId="S::anh.dt181313@sis.hust.edu.vn::153aa9d4-8783-4322-9be8-94256934ddc4" providerId="AD" clId="Web-{C0F3054A-7961-853C-24C8-EAC9930DBA31}" dt="2022-08-17T17:17:57.827" v="56"/>
        <pc:sldMkLst>
          <pc:docMk/>
          <pc:sldMk cId="4004071070" sldId="412"/>
        </pc:sldMkLst>
      </pc:sldChg>
      <pc:sldChg chg="modNotes">
        <pc:chgData name="DANG TRUNG ANH 20181313" userId="S::anh.dt181313@sis.hust.edu.vn::153aa9d4-8783-4322-9be8-94256934ddc4" providerId="AD" clId="Web-{C0F3054A-7961-853C-24C8-EAC9930DBA31}" dt="2022-08-17T16:51:48.415" v="21"/>
        <pc:sldMkLst>
          <pc:docMk/>
          <pc:sldMk cId="2251332860" sldId="421"/>
        </pc:sldMkLst>
      </pc:sldChg>
      <pc:sldChg chg="modNotes">
        <pc:chgData name="DANG TRUNG ANH 20181313" userId="S::anh.dt181313@sis.hust.edu.vn::153aa9d4-8783-4322-9be8-94256934ddc4" providerId="AD" clId="Web-{C0F3054A-7961-853C-24C8-EAC9930DBA31}" dt="2022-08-17T16:53:29.212" v="23"/>
        <pc:sldMkLst>
          <pc:docMk/>
          <pc:sldMk cId="3490297144" sldId="422"/>
        </pc:sldMkLst>
      </pc:sldChg>
      <pc:sldChg chg="modSp">
        <pc:chgData name="DANG TRUNG ANH 20181313" userId="S::anh.dt181313@sis.hust.edu.vn::153aa9d4-8783-4322-9be8-94256934ddc4" providerId="AD" clId="Web-{C0F3054A-7961-853C-24C8-EAC9930DBA31}" dt="2022-08-17T16:36:51.130" v="9" actId="20577"/>
        <pc:sldMkLst>
          <pc:docMk/>
          <pc:sldMk cId="2951499092" sldId="430"/>
        </pc:sldMkLst>
        <pc:spChg chg="mod">
          <ac:chgData name="DANG TRUNG ANH 20181313" userId="S::anh.dt181313@sis.hust.edu.vn::153aa9d4-8783-4322-9be8-94256934ddc4" providerId="AD" clId="Web-{C0F3054A-7961-853C-24C8-EAC9930DBA31}" dt="2022-08-17T16:36:51.130" v="9" actId="20577"/>
          <ac:spMkLst>
            <pc:docMk/>
            <pc:sldMk cId="2951499092" sldId="430"/>
            <ac:spMk id="7" creationId="{2783BB16-43FE-6107-C74D-BAC86BF28DC5}"/>
          </ac:spMkLst>
        </pc:spChg>
      </pc:sldChg>
    </pc:docChg>
  </pc:docChgLst>
  <pc:docChgLst>
    <pc:chgData name="DANG TRUNG ANH 20181313" userId="S::anh.dt181313@sis.hust.edu.vn::153aa9d4-8783-4322-9be8-94256934ddc4" providerId="AD" clId="Web-{1A2AEB97-CE66-C3D7-433A-8589B7BA3ADF}"/>
    <pc:docChg chg="modSld">
      <pc:chgData name="DANG TRUNG ANH 20181313" userId="S::anh.dt181313@sis.hust.edu.vn::153aa9d4-8783-4322-9be8-94256934ddc4" providerId="AD" clId="Web-{1A2AEB97-CE66-C3D7-433A-8589B7BA3ADF}" dt="2022-08-18T10:04:10.571" v="307"/>
      <pc:docMkLst>
        <pc:docMk/>
      </pc:docMkLst>
      <pc:sldChg chg="modSp">
        <pc:chgData name="DANG TRUNG ANH 20181313" userId="S::anh.dt181313@sis.hust.edu.vn::153aa9d4-8783-4322-9be8-94256934ddc4" providerId="AD" clId="Web-{1A2AEB97-CE66-C3D7-433A-8589B7BA3ADF}" dt="2022-08-18T08:59:41.963" v="294" actId="20577"/>
        <pc:sldMkLst>
          <pc:docMk/>
          <pc:sldMk cId="1410474180" sldId="408"/>
        </pc:sldMkLst>
        <pc:spChg chg="mod">
          <ac:chgData name="DANG TRUNG ANH 20181313" userId="S::anh.dt181313@sis.hust.edu.vn::153aa9d4-8783-4322-9be8-94256934ddc4" providerId="AD" clId="Web-{1A2AEB97-CE66-C3D7-433A-8589B7BA3ADF}" dt="2022-08-18T08:59:41.963" v="294" actId="20577"/>
          <ac:spMkLst>
            <pc:docMk/>
            <pc:sldMk cId="1410474180" sldId="408"/>
            <ac:spMk id="63" creationId="{2615194F-3625-A5B8-7FE5-6BC781804C09}"/>
          </ac:spMkLst>
        </pc:spChg>
      </pc:sldChg>
      <pc:sldChg chg="modNotes">
        <pc:chgData name="DANG TRUNG ANH 20181313" userId="S::anh.dt181313@sis.hust.edu.vn::153aa9d4-8783-4322-9be8-94256934ddc4" providerId="AD" clId="Web-{1A2AEB97-CE66-C3D7-433A-8589B7BA3ADF}" dt="2022-08-18T08:41:24.164" v="4"/>
        <pc:sldMkLst>
          <pc:docMk/>
          <pc:sldMk cId="2526598417" sldId="410"/>
        </pc:sldMkLst>
      </pc:sldChg>
      <pc:sldChg chg="modNotes">
        <pc:chgData name="DANG TRUNG ANH 20181313" userId="S::anh.dt181313@sis.hust.edu.vn::153aa9d4-8783-4322-9be8-94256934ddc4" providerId="AD" clId="Web-{1A2AEB97-CE66-C3D7-433A-8589B7BA3ADF}" dt="2022-08-18T08:43:21.792" v="9"/>
        <pc:sldMkLst>
          <pc:docMk/>
          <pc:sldMk cId="4004071070" sldId="412"/>
        </pc:sldMkLst>
      </pc:sldChg>
      <pc:sldChg chg="addSp delSp modSp modNotes">
        <pc:chgData name="DANG TRUNG ANH 20181313" userId="S::anh.dt181313@sis.hust.edu.vn::153aa9d4-8783-4322-9be8-94256934ddc4" providerId="AD" clId="Web-{1A2AEB97-CE66-C3D7-433A-8589B7BA3ADF}" dt="2022-08-18T08:56:35.848" v="200" actId="1076"/>
        <pc:sldMkLst>
          <pc:docMk/>
          <pc:sldMk cId="4199527338" sldId="414"/>
        </pc:sldMkLst>
        <pc:spChg chg="add mod">
          <ac:chgData name="DANG TRUNG ANH 20181313" userId="S::anh.dt181313@sis.hust.edu.vn::153aa9d4-8783-4322-9be8-94256934ddc4" providerId="AD" clId="Web-{1A2AEB97-CE66-C3D7-433A-8589B7BA3ADF}" dt="2022-08-18T08:56:35.848" v="200" actId="1076"/>
          <ac:spMkLst>
            <pc:docMk/>
            <pc:sldMk cId="4199527338" sldId="414"/>
            <ac:spMk id="8" creationId="{6B7CB06E-B93C-5D0C-6146-3B3B6FA2783F}"/>
          </ac:spMkLst>
        </pc:spChg>
        <pc:spChg chg="mod">
          <ac:chgData name="DANG TRUNG ANH 20181313" userId="S::anh.dt181313@sis.hust.edu.vn::153aa9d4-8783-4322-9be8-94256934ddc4" providerId="AD" clId="Web-{1A2AEB97-CE66-C3D7-433A-8589B7BA3ADF}" dt="2022-08-18T08:53:25.108" v="134" actId="1076"/>
          <ac:spMkLst>
            <pc:docMk/>
            <pc:sldMk cId="4199527338" sldId="414"/>
            <ac:spMk id="23" creationId="{6CFD905F-ADEC-7EE8-6E78-78E3A042888A}"/>
          </ac:spMkLst>
        </pc:spChg>
        <pc:spChg chg="mod">
          <ac:chgData name="DANG TRUNG ANH 20181313" userId="S::anh.dt181313@sis.hust.edu.vn::153aa9d4-8783-4322-9be8-94256934ddc4" providerId="AD" clId="Web-{1A2AEB97-CE66-C3D7-433A-8589B7BA3ADF}" dt="2022-08-18T08:53:21.342" v="133" actId="1076"/>
          <ac:spMkLst>
            <pc:docMk/>
            <pc:sldMk cId="4199527338" sldId="414"/>
            <ac:spMk id="24" creationId="{37F91E0F-698C-5F8F-DC77-37D351CB2363}"/>
          </ac:spMkLst>
        </pc:spChg>
        <pc:spChg chg="del mod">
          <ac:chgData name="DANG TRUNG ANH 20181313" userId="S::anh.dt181313@sis.hust.edu.vn::153aa9d4-8783-4322-9be8-94256934ddc4" providerId="AD" clId="Web-{1A2AEB97-CE66-C3D7-433A-8589B7BA3ADF}" dt="2022-08-18T08:51:34.745" v="67"/>
          <ac:spMkLst>
            <pc:docMk/>
            <pc:sldMk cId="4199527338" sldId="414"/>
            <ac:spMk id="25" creationId="{E8BF537C-DE9F-A9EF-5830-3C3540BFC9E4}"/>
          </ac:spMkLst>
        </pc:spChg>
        <pc:spChg chg="del">
          <ac:chgData name="DANG TRUNG ANH 20181313" userId="S::anh.dt181313@sis.hust.edu.vn::153aa9d4-8783-4322-9be8-94256934ddc4" providerId="AD" clId="Web-{1A2AEB97-CE66-C3D7-433A-8589B7BA3ADF}" dt="2022-08-18T08:52:28.184" v="97"/>
          <ac:spMkLst>
            <pc:docMk/>
            <pc:sldMk cId="4199527338" sldId="414"/>
            <ac:spMk id="26" creationId="{712AA7CB-F956-FE46-2073-80EE1AF9E5D1}"/>
          </ac:spMkLst>
        </pc:spChg>
        <pc:spChg chg="del mod">
          <ac:chgData name="DANG TRUNG ANH 20181313" userId="S::anh.dt181313@sis.hust.edu.vn::153aa9d4-8783-4322-9be8-94256934ddc4" providerId="AD" clId="Web-{1A2AEB97-CE66-C3D7-433A-8589B7BA3ADF}" dt="2022-08-18T08:53:17.514" v="132"/>
          <ac:spMkLst>
            <pc:docMk/>
            <pc:sldMk cId="4199527338" sldId="414"/>
            <ac:spMk id="27" creationId="{646C76A7-292D-C7CB-2E08-455FF8219F5D}"/>
          </ac:spMkLst>
        </pc:spChg>
        <pc:picChg chg="add mod">
          <ac:chgData name="DANG TRUNG ANH 20181313" userId="S::anh.dt181313@sis.hust.edu.vn::153aa9d4-8783-4322-9be8-94256934ddc4" providerId="AD" clId="Web-{1A2AEB97-CE66-C3D7-433A-8589B7BA3ADF}" dt="2022-08-18T08:56:31.786" v="199" actId="1076"/>
          <ac:picMkLst>
            <pc:docMk/>
            <pc:sldMk cId="4199527338" sldId="414"/>
            <ac:picMk id="7" creationId="{56D52F75-5478-C173-6006-2A3337096033}"/>
          </ac:picMkLst>
        </pc:picChg>
      </pc:sldChg>
      <pc:sldChg chg="modNotes">
        <pc:chgData name="DANG TRUNG ANH 20181313" userId="S::anh.dt181313@sis.hust.edu.vn::153aa9d4-8783-4322-9be8-94256934ddc4" providerId="AD" clId="Web-{1A2AEB97-CE66-C3D7-433A-8589B7BA3ADF}" dt="2022-08-18T10:04:10.571" v="307"/>
        <pc:sldMkLst>
          <pc:docMk/>
          <pc:sldMk cId="2251332860" sldId="421"/>
        </pc:sldMkLst>
      </pc:sldChg>
      <pc:sldChg chg="modNotes">
        <pc:chgData name="DANG TRUNG ANH 20181313" userId="S::anh.dt181313@sis.hust.edu.vn::153aa9d4-8783-4322-9be8-94256934ddc4" providerId="AD" clId="Web-{1A2AEB97-CE66-C3D7-433A-8589B7BA3ADF}" dt="2022-08-18T09:07:34.119" v="297"/>
        <pc:sldMkLst>
          <pc:docMk/>
          <pc:sldMk cId="2951499092" sldId="430"/>
        </pc:sldMkLst>
      </pc:sldChg>
    </pc:docChg>
  </pc:docChgLst>
  <pc:docChgLst>
    <pc:chgData name="DANG TRUNG ANH 20181313" userId="S::anh.dt181313@sis.hust.edu.vn::153aa9d4-8783-4322-9be8-94256934ddc4" providerId="AD" clId="Web-{197DA914-2B61-273E-B610-CDEECE05D365}"/>
    <pc:docChg chg="delSld modSld">
      <pc:chgData name="DANG TRUNG ANH 20181313" userId="S::anh.dt181313@sis.hust.edu.vn::153aa9d4-8783-4322-9be8-94256934ddc4" providerId="AD" clId="Web-{197DA914-2B61-273E-B610-CDEECE05D365}" dt="2022-08-11T19:07:51.454" v="18"/>
      <pc:docMkLst>
        <pc:docMk/>
      </pc:docMkLst>
      <pc:sldChg chg="addSp delSp modSp">
        <pc:chgData name="DANG TRUNG ANH 20181313" userId="S::anh.dt181313@sis.hust.edu.vn::153aa9d4-8783-4322-9be8-94256934ddc4" providerId="AD" clId="Web-{197DA914-2B61-273E-B610-CDEECE05D365}" dt="2022-08-11T19:07:46.345" v="17" actId="1076"/>
        <pc:sldMkLst>
          <pc:docMk/>
          <pc:sldMk cId="2251332860" sldId="421"/>
        </pc:sldMkLst>
        <pc:spChg chg="mod">
          <ac:chgData name="DANG TRUNG ANH 20181313" userId="S::anh.dt181313@sis.hust.edu.vn::153aa9d4-8783-4322-9be8-94256934ddc4" providerId="AD" clId="Web-{197DA914-2B61-273E-B610-CDEECE05D365}" dt="2022-08-11T19:07:36.954" v="12" actId="1076"/>
          <ac:spMkLst>
            <pc:docMk/>
            <pc:sldMk cId="2251332860" sldId="421"/>
            <ac:spMk id="12" creationId="{9A392494-3C59-4F67-A443-54AD28C05A8A}"/>
          </ac:spMkLst>
        </pc:spChg>
        <pc:picChg chg="add mod">
          <ac:chgData name="DANG TRUNG ANH 20181313" userId="S::anh.dt181313@sis.hust.edu.vn::153aa9d4-8783-4322-9be8-94256934ddc4" providerId="AD" clId="Web-{197DA914-2B61-273E-B610-CDEECE05D365}" dt="2022-08-11T19:07:46.345" v="17" actId="1076"/>
          <ac:picMkLst>
            <pc:docMk/>
            <pc:sldMk cId="2251332860" sldId="421"/>
            <ac:picMk id="7" creationId="{EDF92E9E-6944-7737-9372-3797EFA62A1A}"/>
          </ac:picMkLst>
        </pc:picChg>
        <pc:picChg chg="del">
          <ac:chgData name="DANG TRUNG ANH 20181313" userId="S::anh.dt181313@sis.hust.edu.vn::153aa9d4-8783-4322-9be8-94256934ddc4" providerId="AD" clId="Web-{197DA914-2B61-273E-B610-CDEECE05D365}" dt="2022-08-11T19:07:23.657" v="9"/>
          <ac:picMkLst>
            <pc:docMk/>
            <pc:sldMk cId="2251332860" sldId="421"/>
            <ac:picMk id="10" creationId="{ABC2EB15-D74F-4A22-8C34-1233DE0E7EEF}"/>
          </ac:picMkLst>
        </pc:picChg>
      </pc:sldChg>
      <pc:sldChg chg="addSp delSp modSp">
        <pc:chgData name="DANG TRUNG ANH 20181313" userId="S::anh.dt181313@sis.hust.edu.vn::153aa9d4-8783-4322-9be8-94256934ddc4" providerId="AD" clId="Web-{197DA914-2B61-273E-B610-CDEECE05D365}" dt="2022-08-11T19:07:09.563" v="4" actId="1076"/>
        <pc:sldMkLst>
          <pc:docMk/>
          <pc:sldMk cId="3490297144" sldId="422"/>
        </pc:sldMkLst>
        <pc:picChg chg="add mod">
          <ac:chgData name="DANG TRUNG ANH 20181313" userId="S::anh.dt181313@sis.hust.edu.vn::153aa9d4-8783-4322-9be8-94256934ddc4" providerId="AD" clId="Web-{197DA914-2B61-273E-B610-CDEECE05D365}" dt="2022-08-11T19:07:09.563" v="4" actId="1076"/>
          <ac:picMkLst>
            <pc:docMk/>
            <pc:sldMk cId="3490297144" sldId="422"/>
            <ac:picMk id="3" creationId="{8CF250AC-9DBC-9B9C-841E-76FB7DADD1E7}"/>
          </ac:picMkLst>
        </pc:picChg>
        <pc:picChg chg="del">
          <ac:chgData name="DANG TRUNG ANH 20181313" userId="S::anh.dt181313@sis.hust.edu.vn::153aa9d4-8783-4322-9be8-94256934ddc4" providerId="AD" clId="Web-{197DA914-2B61-273E-B610-CDEECE05D365}" dt="2022-08-11T19:06:59.250" v="0"/>
          <ac:picMkLst>
            <pc:docMk/>
            <pc:sldMk cId="3490297144" sldId="422"/>
            <ac:picMk id="16" creationId="{71B08984-D50F-4D6D-6407-A84B0D986FEB}"/>
          </ac:picMkLst>
        </pc:picChg>
      </pc:sldChg>
      <pc:sldChg chg="del">
        <pc:chgData name="DANG TRUNG ANH 20181313" userId="S::anh.dt181313@sis.hust.edu.vn::153aa9d4-8783-4322-9be8-94256934ddc4" providerId="AD" clId="Web-{197DA914-2B61-273E-B610-CDEECE05D365}" dt="2022-08-11T19:07:51.454" v="18"/>
        <pc:sldMkLst>
          <pc:docMk/>
          <pc:sldMk cId="1853921352" sldId="423"/>
        </pc:sldMkLst>
      </pc:sldChg>
    </pc:docChg>
  </pc:docChgLst>
  <pc:docChgLst>
    <pc:chgData name="DANG TRUNG ANH 20181313" userId="S::anh.dt181313@sis.hust.edu.vn::153aa9d4-8783-4322-9be8-94256934ddc4" providerId="AD" clId="Web-{846EECD5-6386-2FD8-0958-D49A3E9D67C6}"/>
    <pc:docChg chg="modSld">
      <pc:chgData name="DANG TRUNG ANH 20181313" userId="S::anh.dt181313@sis.hust.edu.vn::153aa9d4-8783-4322-9be8-94256934ddc4" providerId="AD" clId="Web-{846EECD5-6386-2FD8-0958-D49A3E9D67C6}" dt="2022-08-17T15:51:06.072" v="81" actId="20577"/>
      <pc:docMkLst>
        <pc:docMk/>
      </pc:docMkLst>
      <pc:sldChg chg="addSp delSp">
        <pc:chgData name="DANG TRUNG ANH 20181313" userId="S::anh.dt181313@sis.hust.edu.vn::153aa9d4-8783-4322-9be8-94256934ddc4" providerId="AD" clId="Web-{846EECD5-6386-2FD8-0958-D49A3E9D67C6}" dt="2022-08-17T15:51:01.978" v="41"/>
        <pc:sldMkLst>
          <pc:docMk/>
          <pc:sldMk cId="2526598417" sldId="410"/>
        </pc:sldMkLst>
        <pc:picChg chg="add del">
          <ac:chgData name="DANG TRUNG ANH 20181313" userId="S::anh.dt181313@sis.hust.edu.vn::153aa9d4-8783-4322-9be8-94256934ddc4" providerId="AD" clId="Web-{846EECD5-6386-2FD8-0958-D49A3E9D67C6}" dt="2022-08-17T15:51:01.978" v="41"/>
          <ac:picMkLst>
            <pc:docMk/>
            <pc:sldMk cId="2526598417" sldId="410"/>
            <ac:picMk id="3" creationId="{9D1D2250-32AE-2DBC-F68E-EE52B5068FD7}"/>
          </ac:picMkLst>
        </pc:picChg>
      </pc:sldChg>
      <pc:sldChg chg="modSp">
        <pc:chgData name="DANG TRUNG ANH 20181313" userId="S::anh.dt181313@sis.hust.edu.vn::153aa9d4-8783-4322-9be8-94256934ddc4" providerId="AD" clId="Web-{846EECD5-6386-2FD8-0958-D49A3E9D67C6}" dt="2022-08-17T15:51:06.072" v="81" actId="20577"/>
        <pc:sldMkLst>
          <pc:docMk/>
          <pc:sldMk cId="1960379998" sldId="416"/>
        </pc:sldMkLst>
        <pc:spChg chg="mod">
          <ac:chgData name="DANG TRUNG ANH 20181313" userId="S::anh.dt181313@sis.hust.edu.vn::153aa9d4-8783-4322-9be8-94256934ddc4" providerId="AD" clId="Web-{846EECD5-6386-2FD8-0958-D49A3E9D67C6}" dt="2022-08-17T15:51:06.072" v="81" actId="20577"/>
          <ac:spMkLst>
            <pc:docMk/>
            <pc:sldMk cId="1960379998" sldId="416"/>
            <ac:spMk id="2" creationId="{00000000-0000-0000-0000-000000000000}"/>
          </ac:spMkLst>
        </pc:spChg>
      </pc:sldChg>
    </pc:docChg>
  </pc:docChgLst>
  <pc:docChgLst>
    <pc:chgData name="DANG TRUNG ANH 20181313" userId="S::anh.dt181313@sis.hust.edu.vn::153aa9d4-8783-4322-9be8-94256934ddc4" providerId="AD" clId="Web-{DE82A533-1A74-0DF4-3B7D-56630CBAE39E}"/>
    <pc:docChg chg="modSld">
      <pc:chgData name="DANG TRUNG ANH 20181313" userId="S::anh.dt181313@sis.hust.edu.vn::153aa9d4-8783-4322-9be8-94256934ddc4" providerId="AD" clId="Web-{DE82A533-1A74-0DF4-3B7D-56630CBAE39E}" dt="2022-08-15T15:56:33.397" v="21"/>
      <pc:docMkLst>
        <pc:docMk/>
      </pc:docMkLst>
      <pc:sldChg chg="modNotes">
        <pc:chgData name="DANG TRUNG ANH 20181313" userId="S::anh.dt181313@sis.hust.edu.vn::153aa9d4-8783-4322-9be8-94256934ddc4" providerId="AD" clId="Web-{DE82A533-1A74-0DF4-3B7D-56630CBAE39E}" dt="2022-08-15T15:56:33.397" v="21"/>
        <pc:sldMkLst>
          <pc:docMk/>
          <pc:sldMk cId="2526598417" sldId="410"/>
        </pc:sldMkLst>
      </pc:sldChg>
      <pc:sldChg chg="modNotes">
        <pc:chgData name="DANG TRUNG ANH 20181313" userId="S::anh.dt181313@sis.hust.edu.vn::153aa9d4-8783-4322-9be8-94256934ddc4" providerId="AD" clId="Web-{DE82A533-1A74-0DF4-3B7D-56630CBAE39E}" dt="2022-08-15T15:33:28.132" v="3"/>
        <pc:sldMkLst>
          <pc:docMk/>
          <pc:sldMk cId="2251332860" sldId="421"/>
        </pc:sldMkLst>
      </pc:sldChg>
      <pc:sldChg chg="modNotes">
        <pc:chgData name="DANG TRUNG ANH 20181313" userId="S::anh.dt181313@sis.hust.edu.vn::153aa9d4-8783-4322-9be8-94256934ddc4" providerId="AD" clId="Web-{DE82A533-1A74-0DF4-3B7D-56630CBAE39E}" dt="2022-08-15T15:33:15.288" v="1"/>
        <pc:sldMkLst>
          <pc:docMk/>
          <pc:sldMk cId="3490297144" sldId="422"/>
        </pc:sldMkLst>
      </pc:sldChg>
      <pc:sldChg chg="modSp modNotes">
        <pc:chgData name="DANG TRUNG ANH 20181313" userId="S::anh.dt181313@sis.hust.edu.vn::153aa9d4-8783-4322-9be8-94256934ddc4" providerId="AD" clId="Web-{DE82A533-1A74-0DF4-3B7D-56630CBAE39E}" dt="2022-08-15T15:56:30.366" v="20"/>
        <pc:sldMkLst>
          <pc:docMk/>
          <pc:sldMk cId="2762136973" sldId="429"/>
        </pc:sldMkLst>
        <pc:spChg chg="mod">
          <ac:chgData name="DANG TRUNG ANH 20181313" userId="S::anh.dt181313@sis.hust.edu.vn::153aa9d4-8783-4322-9be8-94256934ddc4" providerId="AD" clId="Web-{DE82A533-1A74-0DF4-3B7D-56630CBAE39E}" dt="2022-08-15T15:37:22.163" v="10" actId="20577"/>
          <ac:spMkLst>
            <pc:docMk/>
            <pc:sldMk cId="2762136973" sldId="429"/>
            <ac:spMk id="2" creationId="{00000000-0000-0000-0000-000000000000}"/>
          </ac:spMkLst>
        </pc:spChg>
      </pc:sldChg>
    </pc:docChg>
  </pc:docChgLst>
  <pc:docChgLst>
    <pc:chgData name="DANG TRUNG ANH 20181313" userId="S::anh.dt181313@sis.hust.edu.vn::153aa9d4-8783-4322-9be8-94256934ddc4" providerId="AD" clId="Web-{C1EA811E-FEE3-4429-26E7-6FE799B2E1F3}"/>
    <pc:docChg chg="modSld">
      <pc:chgData name="DANG TRUNG ANH 20181313" userId="S::anh.dt181313@sis.hust.edu.vn::153aa9d4-8783-4322-9be8-94256934ddc4" providerId="AD" clId="Web-{C1EA811E-FEE3-4429-26E7-6FE799B2E1F3}" dt="2022-08-11T19:11:28.470" v="7"/>
      <pc:docMkLst>
        <pc:docMk/>
      </pc:docMkLst>
      <pc:sldChg chg="modNotes">
        <pc:chgData name="DANG TRUNG ANH 20181313" userId="S::anh.dt181313@sis.hust.edu.vn::153aa9d4-8783-4322-9be8-94256934ddc4" providerId="AD" clId="Web-{C1EA811E-FEE3-4429-26E7-6FE799B2E1F3}" dt="2022-08-11T19:10:39.157" v="1"/>
        <pc:sldMkLst>
          <pc:docMk/>
          <pc:sldMk cId="2251332860" sldId="421"/>
        </pc:sldMkLst>
      </pc:sldChg>
      <pc:sldChg chg="modNotes">
        <pc:chgData name="DANG TRUNG ANH 20181313" userId="S::anh.dt181313@sis.hust.edu.vn::153aa9d4-8783-4322-9be8-94256934ddc4" providerId="AD" clId="Web-{C1EA811E-FEE3-4429-26E7-6FE799B2E1F3}" dt="2022-08-11T19:10:58.189" v="3"/>
        <pc:sldMkLst>
          <pc:docMk/>
          <pc:sldMk cId="3490297144" sldId="422"/>
        </pc:sldMkLst>
      </pc:sldChg>
      <pc:sldChg chg="modNotes">
        <pc:chgData name="DANG TRUNG ANH 20181313" userId="S::anh.dt181313@sis.hust.edu.vn::153aa9d4-8783-4322-9be8-94256934ddc4" providerId="AD" clId="Web-{C1EA811E-FEE3-4429-26E7-6FE799B2E1F3}" dt="2022-08-11T19:11:08.689" v="5"/>
        <pc:sldMkLst>
          <pc:docMk/>
          <pc:sldMk cId="2479950185" sldId="424"/>
        </pc:sldMkLst>
      </pc:sldChg>
      <pc:sldChg chg="modNotes">
        <pc:chgData name="DANG TRUNG ANH 20181313" userId="S::anh.dt181313@sis.hust.edu.vn::153aa9d4-8783-4322-9be8-94256934ddc4" providerId="AD" clId="Web-{C1EA811E-FEE3-4429-26E7-6FE799B2E1F3}" dt="2022-08-11T19:11:28.470" v="7"/>
        <pc:sldMkLst>
          <pc:docMk/>
          <pc:sldMk cId="316585789" sldId="426"/>
        </pc:sldMkLst>
      </pc:sldChg>
    </pc:docChg>
  </pc:docChgLst>
  <pc:docChgLst>
    <pc:chgData name="DANG TRUNG ANH 20181313" userId="S::anh.dt181313@sis.hust.edu.vn::153aa9d4-8783-4322-9be8-94256934ddc4" providerId="AD" clId="Web-{CCE09BAE-8FED-1455-C244-3878E79E8DC7}"/>
    <pc:docChg chg="modSld">
      <pc:chgData name="DANG TRUNG ANH 20181313" userId="S::anh.dt181313@sis.hust.edu.vn::153aa9d4-8783-4322-9be8-94256934ddc4" providerId="AD" clId="Web-{CCE09BAE-8FED-1455-C244-3878E79E8DC7}" dt="2022-08-17T03:10:45.160" v="53" actId="1076"/>
      <pc:docMkLst>
        <pc:docMk/>
      </pc:docMkLst>
      <pc:sldChg chg="delSp modSp">
        <pc:chgData name="DANG TRUNG ANH 20181313" userId="S::anh.dt181313@sis.hust.edu.vn::153aa9d4-8783-4322-9be8-94256934ddc4" providerId="AD" clId="Web-{CCE09BAE-8FED-1455-C244-3878E79E8DC7}" dt="2022-08-17T03:10:45.160" v="53" actId="1076"/>
        <pc:sldMkLst>
          <pc:docMk/>
          <pc:sldMk cId="2526598417" sldId="410"/>
        </pc:sldMkLst>
        <pc:spChg chg="mod">
          <ac:chgData name="DANG TRUNG ANH 20181313" userId="S::anh.dt181313@sis.hust.edu.vn::153aa9d4-8783-4322-9be8-94256934ddc4" providerId="AD" clId="Web-{CCE09BAE-8FED-1455-C244-3878E79E8DC7}" dt="2022-08-17T03:09:12.879" v="33" actId="1076"/>
          <ac:spMkLst>
            <pc:docMk/>
            <pc:sldMk cId="2526598417" sldId="410"/>
            <ac:spMk id="19" creationId="{EB7C5E05-A0EE-BF07-03FA-B61E20209107}"/>
          </ac:spMkLst>
        </pc:spChg>
        <pc:spChg chg="mod">
          <ac:chgData name="DANG TRUNG ANH 20181313" userId="S::anh.dt181313@sis.hust.edu.vn::153aa9d4-8783-4322-9be8-94256934ddc4" providerId="AD" clId="Web-{CCE09BAE-8FED-1455-C244-3878E79E8DC7}" dt="2022-08-17T03:09:16.646" v="34" actId="1076"/>
          <ac:spMkLst>
            <pc:docMk/>
            <pc:sldMk cId="2526598417" sldId="410"/>
            <ac:spMk id="20" creationId="{F79114E7-6130-18AC-6490-D2A5FA7F2173}"/>
          </ac:spMkLst>
        </pc:spChg>
        <pc:spChg chg="del">
          <ac:chgData name="DANG TRUNG ANH 20181313" userId="S::anh.dt181313@sis.hust.edu.vn::153aa9d4-8783-4322-9be8-94256934ddc4" providerId="AD" clId="Web-{CCE09BAE-8FED-1455-C244-3878E79E8DC7}" dt="2022-08-17T03:00:19.553" v="7"/>
          <ac:spMkLst>
            <pc:docMk/>
            <pc:sldMk cId="2526598417" sldId="410"/>
            <ac:spMk id="43" creationId="{399B1D5D-DD90-939D-51C2-2C6F55C6C2C8}"/>
          </ac:spMkLst>
        </pc:spChg>
        <pc:spChg chg="mod">
          <ac:chgData name="DANG TRUNG ANH 20181313" userId="S::anh.dt181313@sis.hust.edu.vn::153aa9d4-8783-4322-9be8-94256934ddc4" providerId="AD" clId="Web-{CCE09BAE-8FED-1455-C244-3878E79E8DC7}" dt="2022-08-17T03:09:37.910" v="36" actId="1076"/>
          <ac:spMkLst>
            <pc:docMk/>
            <pc:sldMk cId="2526598417" sldId="410"/>
            <ac:spMk id="45" creationId="{8A6D0BBD-0AE3-8E86-2A02-5D627EEE6F66}"/>
          </ac:spMkLst>
        </pc:spChg>
        <pc:spChg chg="mod">
          <ac:chgData name="DANG TRUNG ANH 20181313" userId="S::anh.dt181313@sis.hust.edu.vn::153aa9d4-8783-4322-9be8-94256934ddc4" providerId="AD" clId="Web-{CCE09BAE-8FED-1455-C244-3878E79E8DC7}" dt="2022-08-17T03:10:44.816" v="43" actId="1076"/>
          <ac:spMkLst>
            <pc:docMk/>
            <pc:sldMk cId="2526598417" sldId="410"/>
            <ac:spMk id="46" creationId="{4356EAF9-370F-6A59-E01C-FEDDB92811F6}"/>
          </ac:spMkLst>
        </pc:spChg>
        <pc:spChg chg="mod">
          <ac:chgData name="DANG TRUNG ANH 20181313" userId="S::anh.dt181313@sis.hust.edu.vn::153aa9d4-8783-4322-9be8-94256934ddc4" providerId="AD" clId="Web-{CCE09BAE-8FED-1455-C244-3878E79E8DC7}" dt="2022-08-17T03:10:44.847" v="44" actId="1076"/>
          <ac:spMkLst>
            <pc:docMk/>
            <pc:sldMk cId="2526598417" sldId="410"/>
            <ac:spMk id="49" creationId="{0F846899-E899-3FCD-ECD8-D9216A3F1337}"/>
          </ac:spMkLst>
        </pc:spChg>
        <pc:spChg chg="mod">
          <ac:chgData name="DANG TRUNG ANH 20181313" userId="S::anh.dt181313@sis.hust.edu.vn::153aa9d4-8783-4322-9be8-94256934ddc4" providerId="AD" clId="Web-{CCE09BAE-8FED-1455-C244-3878E79E8DC7}" dt="2022-08-17T03:10:44.894" v="45" actId="1076"/>
          <ac:spMkLst>
            <pc:docMk/>
            <pc:sldMk cId="2526598417" sldId="410"/>
            <ac:spMk id="50" creationId="{FBABB745-13C2-954A-F884-016D5CC07454}"/>
          </ac:spMkLst>
        </pc:spChg>
        <pc:spChg chg="mod">
          <ac:chgData name="DANG TRUNG ANH 20181313" userId="S::anh.dt181313@sis.hust.edu.vn::153aa9d4-8783-4322-9be8-94256934ddc4" providerId="AD" clId="Web-{CCE09BAE-8FED-1455-C244-3878E79E8DC7}" dt="2022-08-17T03:10:44.926" v="46" actId="1076"/>
          <ac:spMkLst>
            <pc:docMk/>
            <pc:sldMk cId="2526598417" sldId="410"/>
            <ac:spMk id="51" creationId="{A5BE82FD-8B2A-016D-003A-40E8263934EB}"/>
          </ac:spMkLst>
        </pc:spChg>
        <pc:spChg chg="mod">
          <ac:chgData name="DANG TRUNG ANH 20181313" userId="S::anh.dt181313@sis.hust.edu.vn::153aa9d4-8783-4322-9be8-94256934ddc4" providerId="AD" clId="Web-{CCE09BAE-8FED-1455-C244-3878E79E8DC7}" dt="2022-08-17T03:10:45.082" v="51" actId="1076"/>
          <ac:spMkLst>
            <pc:docMk/>
            <pc:sldMk cId="2526598417" sldId="410"/>
            <ac:spMk id="61" creationId="{79631045-6AC1-57B1-7E99-4B38C083A7CA}"/>
          </ac:spMkLst>
        </pc:spChg>
        <pc:spChg chg="mod">
          <ac:chgData name="DANG TRUNG ANH 20181313" userId="S::anh.dt181313@sis.hust.edu.vn::153aa9d4-8783-4322-9be8-94256934ddc4" providerId="AD" clId="Web-{CCE09BAE-8FED-1455-C244-3878E79E8DC7}" dt="2022-08-17T03:10:45.129" v="52" actId="1076"/>
          <ac:spMkLst>
            <pc:docMk/>
            <pc:sldMk cId="2526598417" sldId="410"/>
            <ac:spMk id="64" creationId="{35DD1237-D770-8333-1B1F-45655F244BD2}"/>
          </ac:spMkLst>
        </pc:spChg>
        <pc:spChg chg="mod">
          <ac:chgData name="DANG TRUNG ANH 20181313" userId="S::anh.dt181313@sis.hust.edu.vn::153aa9d4-8783-4322-9be8-94256934ddc4" providerId="AD" clId="Web-{CCE09BAE-8FED-1455-C244-3878E79E8DC7}" dt="2022-08-17T03:10:45.160" v="53" actId="1076"/>
          <ac:spMkLst>
            <pc:docMk/>
            <pc:sldMk cId="2526598417" sldId="410"/>
            <ac:spMk id="65" creationId="{D6D511CC-20E4-5D70-BCF4-3CE0EE518235}"/>
          </ac:spMkLst>
        </pc:spChg>
        <pc:spChg chg="mod">
          <ac:chgData name="DANG TRUNG ANH 20181313" userId="S::anh.dt181313@sis.hust.edu.vn::153aa9d4-8783-4322-9be8-94256934ddc4" providerId="AD" clId="Web-{CCE09BAE-8FED-1455-C244-3878E79E8DC7}" dt="2022-08-17T03:10:24.910" v="42" actId="1076"/>
          <ac:spMkLst>
            <pc:docMk/>
            <pc:sldMk cId="2526598417" sldId="410"/>
            <ac:spMk id="88" creationId="{BB0C28F7-487B-634B-5D0D-13DF0ACD008E}"/>
          </ac:spMkLst>
        </pc:spChg>
        <pc:spChg chg="del">
          <ac:chgData name="DANG TRUNG ANH 20181313" userId="S::anh.dt181313@sis.hust.edu.vn::153aa9d4-8783-4322-9be8-94256934ddc4" providerId="AD" clId="Web-{CCE09BAE-8FED-1455-C244-3878E79E8DC7}" dt="2022-08-17T03:00:30.303" v="8"/>
          <ac:spMkLst>
            <pc:docMk/>
            <pc:sldMk cId="2526598417" sldId="410"/>
            <ac:spMk id="120" creationId="{34FC7893-77BE-EBB4-6A65-1741F658E6DB}"/>
          </ac:spMkLst>
        </pc:spChg>
        <pc:spChg chg="del">
          <ac:chgData name="DANG TRUNG ANH 20181313" userId="S::anh.dt181313@sis.hust.edu.vn::153aa9d4-8783-4322-9be8-94256934ddc4" providerId="AD" clId="Web-{CCE09BAE-8FED-1455-C244-3878E79E8DC7}" dt="2022-08-17T03:00:31.741" v="9"/>
          <ac:spMkLst>
            <pc:docMk/>
            <pc:sldMk cId="2526598417" sldId="410"/>
            <ac:spMk id="121" creationId="{1F74ECD6-FF25-0A8A-F157-5ECA7690DF06}"/>
          </ac:spMkLst>
        </pc:spChg>
        <pc:cxnChg chg="mod">
          <ac:chgData name="DANG TRUNG ANH 20181313" userId="S::anh.dt181313@sis.hust.edu.vn::153aa9d4-8783-4322-9be8-94256934ddc4" providerId="AD" clId="Web-{CCE09BAE-8FED-1455-C244-3878E79E8DC7}" dt="2022-08-17T03:10:44.957" v="47" actId="1076"/>
          <ac:cxnSpMkLst>
            <pc:docMk/>
            <pc:sldMk cId="2526598417" sldId="410"/>
            <ac:cxnSpMk id="48" creationId="{1070FA07-627A-26D2-0B56-7408F830ED8C}"/>
          </ac:cxnSpMkLst>
        </pc:cxnChg>
        <pc:cxnChg chg="mod">
          <ac:chgData name="DANG TRUNG ANH 20181313" userId="S::anh.dt181313@sis.hust.edu.vn::153aa9d4-8783-4322-9be8-94256934ddc4" providerId="AD" clId="Web-{CCE09BAE-8FED-1455-C244-3878E79E8DC7}" dt="2022-08-17T03:10:44.988" v="48" actId="1076"/>
          <ac:cxnSpMkLst>
            <pc:docMk/>
            <pc:sldMk cId="2526598417" sldId="410"/>
            <ac:cxnSpMk id="53" creationId="{BAF491A4-5715-2028-4A42-A6ACD82007AB}"/>
          </ac:cxnSpMkLst>
        </pc:cxnChg>
        <pc:cxnChg chg="mod">
          <ac:chgData name="DANG TRUNG ANH 20181313" userId="S::anh.dt181313@sis.hust.edu.vn::153aa9d4-8783-4322-9be8-94256934ddc4" providerId="AD" clId="Web-{CCE09BAE-8FED-1455-C244-3878E79E8DC7}" dt="2022-08-17T03:10:45.019" v="49" actId="1076"/>
          <ac:cxnSpMkLst>
            <pc:docMk/>
            <pc:sldMk cId="2526598417" sldId="410"/>
            <ac:cxnSpMk id="55" creationId="{C9C147C4-91DD-116B-9234-74AADE5393F7}"/>
          </ac:cxnSpMkLst>
        </pc:cxnChg>
        <pc:cxnChg chg="mod">
          <ac:chgData name="DANG TRUNG ANH 20181313" userId="S::anh.dt181313@sis.hust.edu.vn::153aa9d4-8783-4322-9be8-94256934ddc4" providerId="AD" clId="Web-{CCE09BAE-8FED-1455-C244-3878E79E8DC7}" dt="2022-08-17T03:10:45.051" v="50" actId="1076"/>
          <ac:cxnSpMkLst>
            <pc:docMk/>
            <pc:sldMk cId="2526598417" sldId="410"/>
            <ac:cxnSpMk id="57" creationId="{F3C21F5D-FAEE-20FD-863E-1226005B760D}"/>
          </ac:cxnSpMkLst>
        </pc:cxnChg>
      </pc:sldChg>
      <pc:sldChg chg="modNotes">
        <pc:chgData name="DANG TRUNG ANH 20181313" userId="S::anh.dt181313@sis.hust.edu.vn::153aa9d4-8783-4322-9be8-94256934ddc4" providerId="AD" clId="Web-{CCE09BAE-8FED-1455-C244-3878E79E8DC7}" dt="2022-08-17T02:47:52.758" v="2"/>
        <pc:sldMkLst>
          <pc:docMk/>
          <pc:sldMk cId="4004071070" sldId="412"/>
        </pc:sldMkLst>
      </pc:sldChg>
      <pc:sldChg chg="modSp">
        <pc:chgData name="DANG TRUNG ANH 20181313" userId="S::anh.dt181313@sis.hust.edu.vn::153aa9d4-8783-4322-9be8-94256934ddc4" providerId="AD" clId="Web-{CCE09BAE-8FED-1455-C244-3878E79E8DC7}" dt="2022-08-17T02:59:54.850" v="6" actId="1076"/>
        <pc:sldMkLst>
          <pc:docMk/>
          <pc:sldMk cId="3490297144" sldId="422"/>
        </pc:sldMkLst>
        <pc:picChg chg="mod">
          <ac:chgData name="DANG TRUNG ANH 20181313" userId="S::anh.dt181313@sis.hust.edu.vn::153aa9d4-8783-4322-9be8-94256934ddc4" providerId="AD" clId="Web-{CCE09BAE-8FED-1455-C244-3878E79E8DC7}" dt="2022-08-17T02:59:51.116" v="5" actId="1076"/>
          <ac:picMkLst>
            <pc:docMk/>
            <pc:sldMk cId="3490297144" sldId="422"/>
            <ac:picMk id="18" creationId="{6250363C-550F-397D-D693-FA2639E06B34}"/>
          </ac:picMkLst>
        </pc:picChg>
        <pc:picChg chg="mod">
          <ac:chgData name="DANG TRUNG ANH 20181313" userId="S::anh.dt181313@sis.hust.edu.vn::153aa9d4-8783-4322-9be8-94256934ddc4" providerId="AD" clId="Web-{CCE09BAE-8FED-1455-C244-3878E79E8DC7}" dt="2022-08-17T02:59:54.850" v="6" actId="1076"/>
          <ac:picMkLst>
            <pc:docMk/>
            <pc:sldMk cId="3490297144" sldId="422"/>
            <ac:picMk id="20" creationId="{751364DF-BC9D-8C54-D552-F10F83A4137C}"/>
          </ac:picMkLst>
        </pc:picChg>
      </pc:sldChg>
    </pc:docChg>
  </pc:docChgLst>
  <pc:docChgLst>
    <pc:chgData name="Đạt Vương" userId="46e9dd2259e7c727" providerId="LiveId" clId="{CD89A4FF-0B02-4D8B-95CD-D6A5B6F1805E}"/>
    <pc:docChg chg="undo redo custSel addSld delSld">
      <pc:chgData name="Đạt Vương" userId="46e9dd2259e7c727" providerId="LiveId" clId="{CD89A4FF-0B02-4D8B-95CD-D6A5B6F1805E}" dt="2022-08-09T02:01:24.984" v="3" actId="47"/>
      <pc:docMkLst>
        <pc:docMk/>
      </pc:docMkLst>
      <pc:sldChg chg="add del">
        <pc:chgData name="Đạt Vương" userId="46e9dd2259e7c727" providerId="LiveId" clId="{CD89A4FF-0B02-4D8B-95CD-D6A5B6F1805E}" dt="2022-08-09T02:01:24.984" v="3" actId="47"/>
        <pc:sldMkLst>
          <pc:docMk/>
          <pc:sldMk cId="70567577" sldId="256"/>
        </pc:sldMkLst>
      </pc:sldChg>
      <pc:sldChg chg="add del">
        <pc:chgData name="Đạt Vương" userId="46e9dd2259e7c727" providerId="LiveId" clId="{CD89A4FF-0B02-4D8B-95CD-D6A5B6F1805E}" dt="2022-08-09T02:01:24.984" v="3" actId="47"/>
        <pc:sldMkLst>
          <pc:docMk/>
          <pc:sldMk cId="2011118601" sldId="257"/>
        </pc:sldMkLst>
      </pc:sldChg>
      <pc:sldChg chg="add del">
        <pc:chgData name="Đạt Vương" userId="46e9dd2259e7c727" providerId="LiveId" clId="{CD89A4FF-0B02-4D8B-95CD-D6A5B6F1805E}" dt="2022-08-09T02:01:24.984" v="3" actId="47"/>
        <pc:sldMkLst>
          <pc:docMk/>
          <pc:sldMk cId="141078548" sldId="260"/>
        </pc:sldMkLst>
      </pc:sldChg>
      <pc:sldChg chg="add del">
        <pc:chgData name="Đạt Vương" userId="46e9dd2259e7c727" providerId="LiveId" clId="{CD89A4FF-0B02-4D8B-95CD-D6A5B6F1805E}" dt="2022-08-09T02:01:24.984" v="3" actId="47"/>
        <pc:sldMkLst>
          <pc:docMk/>
          <pc:sldMk cId="3033487451" sldId="264"/>
        </pc:sldMkLst>
      </pc:sldChg>
      <pc:sldChg chg="add del">
        <pc:chgData name="Đạt Vương" userId="46e9dd2259e7c727" providerId="LiveId" clId="{CD89A4FF-0B02-4D8B-95CD-D6A5B6F1805E}" dt="2022-08-09T02:01:24.984" v="3" actId="47"/>
        <pc:sldMkLst>
          <pc:docMk/>
          <pc:sldMk cId="2236049700" sldId="284"/>
        </pc:sldMkLst>
      </pc:sldChg>
      <pc:sldChg chg="add del">
        <pc:chgData name="Đạt Vương" userId="46e9dd2259e7c727" providerId="LiveId" clId="{CD89A4FF-0B02-4D8B-95CD-D6A5B6F1805E}" dt="2022-08-09T02:01:24.984" v="3" actId="47"/>
        <pc:sldMkLst>
          <pc:docMk/>
          <pc:sldMk cId="2717822713" sldId="287"/>
        </pc:sldMkLst>
      </pc:sldChg>
      <pc:sldChg chg="add del">
        <pc:chgData name="Đạt Vương" userId="46e9dd2259e7c727" providerId="LiveId" clId="{CD89A4FF-0B02-4D8B-95CD-D6A5B6F1805E}" dt="2022-08-09T02:01:24.984" v="3" actId="47"/>
        <pc:sldMkLst>
          <pc:docMk/>
          <pc:sldMk cId="2737942562" sldId="298"/>
        </pc:sldMkLst>
      </pc:sldChg>
      <pc:sldChg chg="add del">
        <pc:chgData name="Đạt Vương" userId="46e9dd2259e7c727" providerId="LiveId" clId="{CD89A4FF-0B02-4D8B-95CD-D6A5B6F1805E}" dt="2022-08-09T02:01:24.984" v="3" actId="47"/>
        <pc:sldMkLst>
          <pc:docMk/>
          <pc:sldMk cId="4179153492" sldId="299"/>
        </pc:sldMkLst>
      </pc:sldChg>
      <pc:sldChg chg="add del">
        <pc:chgData name="Đạt Vương" userId="46e9dd2259e7c727" providerId="LiveId" clId="{CD89A4FF-0B02-4D8B-95CD-D6A5B6F1805E}" dt="2022-08-09T02:01:24.984" v="3" actId="47"/>
        <pc:sldMkLst>
          <pc:docMk/>
          <pc:sldMk cId="689816630" sldId="300"/>
        </pc:sldMkLst>
      </pc:sldChg>
      <pc:sldChg chg="add del">
        <pc:chgData name="Đạt Vương" userId="46e9dd2259e7c727" providerId="LiveId" clId="{CD89A4FF-0B02-4D8B-95CD-D6A5B6F1805E}" dt="2022-08-09T02:01:24.984" v="3" actId="47"/>
        <pc:sldMkLst>
          <pc:docMk/>
          <pc:sldMk cId="1241158067" sldId="301"/>
        </pc:sldMkLst>
      </pc:sldChg>
      <pc:sldChg chg="add del">
        <pc:chgData name="Đạt Vương" userId="46e9dd2259e7c727" providerId="LiveId" clId="{CD89A4FF-0B02-4D8B-95CD-D6A5B6F1805E}" dt="2022-08-09T02:01:24.984" v="3" actId="47"/>
        <pc:sldMkLst>
          <pc:docMk/>
          <pc:sldMk cId="159771542" sldId="302"/>
        </pc:sldMkLst>
      </pc:sldChg>
      <pc:sldChg chg="add del">
        <pc:chgData name="Đạt Vương" userId="46e9dd2259e7c727" providerId="LiveId" clId="{CD89A4FF-0B02-4D8B-95CD-D6A5B6F1805E}" dt="2022-08-09T02:01:24.984" v="3" actId="47"/>
        <pc:sldMkLst>
          <pc:docMk/>
          <pc:sldMk cId="364121930" sldId="303"/>
        </pc:sldMkLst>
      </pc:sldChg>
      <pc:sldChg chg="add del">
        <pc:chgData name="Đạt Vương" userId="46e9dd2259e7c727" providerId="LiveId" clId="{CD89A4FF-0B02-4D8B-95CD-D6A5B6F1805E}" dt="2022-08-09T02:01:24.984" v="3" actId="47"/>
        <pc:sldMkLst>
          <pc:docMk/>
          <pc:sldMk cId="313758320" sldId="304"/>
        </pc:sldMkLst>
      </pc:sldChg>
      <pc:sldChg chg="add del">
        <pc:chgData name="Đạt Vương" userId="46e9dd2259e7c727" providerId="LiveId" clId="{CD89A4FF-0B02-4D8B-95CD-D6A5B6F1805E}" dt="2022-08-09T02:01:24.984" v="3" actId="47"/>
        <pc:sldMkLst>
          <pc:docMk/>
          <pc:sldMk cId="212682184" sldId="305"/>
        </pc:sldMkLst>
      </pc:sldChg>
      <pc:sldChg chg="add del">
        <pc:chgData name="Đạt Vương" userId="46e9dd2259e7c727" providerId="LiveId" clId="{CD89A4FF-0B02-4D8B-95CD-D6A5B6F1805E}" dt="2022-08-09T02:01:24.984" v="3" actId="47"/>
        <pc:sldMkLst>
          <pc:docMk/>
          <pc:sldMk cId="486176497" sldId="306"/>
        </pc:sldMkLst>
      </pc:sldChg>
      <pc:sldChg chg="add del">
        <pc:chgData name="Đạt Vương" userId="46e9dd2259e7c727" providerId="LiveId" clId="{CD89A4FF-0B02-4D8B-95CD-D6A5B6F1805E}" dt="2022-08-09T02:01:24.984" v="3" actId="47"/>
        <pc:sldMkLst>
          <pc:docMk/>
          <pc:sldMk cId="3423133475" sldId="307"/>
        </pc:sldMkLst>
      </pc:sldChg>
      <pc:sldChg chg="add del">
        <pc:chgData name="Đạt Vương" userId="46e9dd2259e7c727" providerId="LiveId" clId="{CD89A4FF-0B02-4D8B-95CD-D6A5B6F1805E}" dt="2022-08-09T02:01:24.984" v="3" actId="47"/>
        <pc:sldMkLst>
          <pc:docMk/>
          <pc:sldMk cId="2345629806" sldId="308"/>
        </pc:sldMkLst>
      </pc:sldChg>
      <pc:sldChg chg="add del">
        <pc:chgData name="Đạt Vương" userId="46e9dd2259e7c727" providerId="LiveId" clId="{CD89A4FF-0B02-4D8B-95CD-D6A5B6F1805E}" dt="2022-08-09T02:01:24.984" v="3" actId="47"/>
        <pc:sldMkLst>
          <pc:docMk/>
          <pc:sldMk cId="4201278032" sldId="309"/>
        </pc:sldMkLst>
      </pc:sldChg>
      <pc:sldChg chg="add del">
        <pc:chgData name="Đạt Vương" userId="46e9dd2259e7c727" providerId="LiveId" clId="{CD89A4FF-0B02-4D8B-95CD-D6A5B6F1805E}" dt="2022-08-09T02:01:24.984" v="3" actId="47"/>
        <pc:sldMkLst>
          <pc:docMk/>
          <pc:sldMk cId="1557309788" sldId="310"/>
        </pc:sldMkLst>
      </pc:sldChg>
      <pc:sldChg chg="add del">
        <pc:chgData name="Đạt Vương" userId="46e9dd2259e7c727" providerId="LiveId" clId="{CD89A4FF-0B02-4D8B-95CD-D6A5B6F1805E}" dt="2022-08-09T02:01:24.984" v="3" actId="47"/>
        <pc:sldMkLst>
          <pc:docMk/>
          <pc:sldMk cId="2498161071" sldId="311"/>
        </pc:sldMkLst>
      </pc:sldChg>
      <pc:sldChg chg="add del">
        <pc:chgData name="Đạt Vương" userId="46e9dd2259e7c727" providerId="LiveId" clId="{CD89A4FF-0B02-4D8B-95CD-D6A5B6F1805E}" dt="2022-08-09T02:01:24.984" v="3" actId="47"/>
        <pc:sldMkLst>
          <pc:docMk/>
          <pc:sldMk cId="1279224923" sldId="312"/>
        </pc:sldMkLst>
      </pc:sldChg>
      <pc:sldChg chg="add del">
        <pc:chgData name="Đạt Vương" userId="46e9dd2259e7c727" providerId="LiveId" clId="{CD89A4FF-0B02-4D8B-95CD-D6A5B6F1805E}" dt="2022-08-09T02:01:24.984" v="3" actId="47"/>
        <pc:sldMkLst>
          <pc:docMk/>
          <pc:sldMk cId="3827296069" sldId="313"/>
        </pc:sldMkLst>
      </pc:sldChg>
      <pc:sldChg chg="add del">
        <pc:chgData name="Đạt Vương" userId="46e9dd2259e7c727" providerId="LiveId" clId="{CD89A4FF-0B02-4D8B-95CD-D6A5B6F1805E}" dt="2022-08-09T02:01:24.984" v="3" actId="47"/>
        <pc:sldMkLst>
          <pc:docMk/>
          <pc:sldMk cId="1560353361" sldId="315"/>
        </pc:sldMkLst>
      </pc:sldChg>
      <pc:sldChg chg="add del">
        <pc:chgData name="Đạt Vương" userId="46e9dd2259e7c727" providerId="LiveId" clId="{CD89A4FF-0B02-4D8B-95CD-D6A5B6F1805E}" dt="2022-08-09T02:01:24.984" v="3" actId="47"/>
        <pc:sldMkLst>
          <pc:docMk/>
          <pc:sldMk cId="4184600926" sldId="316"/>
        </pc:sldMkLst>
      </pc:sldChg>
      <pc:sldChg chg="add del">
        <pc:chgData name="Đạt Vương" userId="46e9dd2259e7c727" providerId="LiveId" clId="{CD89A4FF-0B02-4D8B-95CD-D6A5B6F1805E}" dt="2022-08-09T02:01:24.984" v="3" actId="47"/>
        <pc:sldMkLst>
          <pc:docMk/>
          <pc:sldMk cId="1404339508" sldId="317"/>
        </pc:sldMkLst>
      </pc:sldChg>
      <pc:sldChg chg="add del">
        <pc:chgData name="Đạt Vương" userId="46e9dd2259e7c727" providerId="LiveId" clId="{CD89A4FF-0B02-4D8B-95CD-D6A5B6F1805E}" dt="2022-08-09T02:01:24.984" v="3" actId="47"/>
        <pc:sldMkLst>
          <pc:docMk/>
          <pc:sldMk cId="624695530" sldId="318"/>
        </pc:sldMkLst>
      </pc:sldChg>
      <pc:sldChg chg="add del">
        <pc:chgData name="Đạt Vương" userId="46e9dd2259e7c727" providerId="LiveId" clId="{CD89A4FF-0B02-4D8B-95CD-D6A5B6F1805E}" dt="2022-08-09T02:01:24.984" v="3" actId="47"/>
        <pc:sldMkLst>
          <pc:docMk/>
          <pc:sldMk cId="1693104180" sldId="319"/>
        </pc:sldMkLst>
      </pc:sldChg>
      <pc:sldChg chg="add del">
        <pc:chgData name="Đạt Vương" userId="46e9dd2259e7c727" providerId="LiveId" clId="{CD89A4FF-0B02-4D8B-95CD-D6A5B6F1805E}" dt="2022-08-09T02:01:24.984" v="3" actId="47"/>
        <pc:sldMkLst>
          <pc:docMk/>
          <pc:sldMk cId="608993516" sldId="320"/>
        </pc:sldMkLst>
      </pc:sldChg>
      <pc:sldChg chg="add del">
        <pc:chgData name="Đạt Vương" userId="46e9dd2259e7c727" providerId="LiveId" clId="{CD89A4FF-0B02-4D8B-95CD-D6A5B6F1805E}" dt="2022-08-09T02:01:24.984" v="3" actId="47"/>
        <pc:sldMkLst>
          <pc:docMk/>
          <pc:sldMk cId="848212632" sldId="321"/>
        </pc:sldMkLst>
      </pc:sldChg>
      <pc:sldChg chg="add del">
        <pc:chgData name="Đạt Vương" userId="46e9dd2259e7c727" providerId="LiveId" clId="{CD89A4FF-0B02-4D8B-95CD-D6A5B6F1805E}" dt="2022-08-09T02:01:24.984" v="3" actId="47"/>
        <pc:sldMkLst>
          <pc:docMk/>
          <pc:sldMk cId="184736873" sldId="322"/>
        </pc:sldMkLst>
      </pc:sldChg>
      <pc:sldChg chg="add del">
        <pc:chgData name="Đạt Vương" userId="46e9dd2259e7c727" providerId="LiveId" clId="{CD89A4FF-0B02-4D8B-95CD-D6A5B6F1805E}" dt="2022-08-09T02:01:24.984" v="3" actId="47"/>
        <pc:sldMkLst>
          <pc:docMk/>
          <pc:sldMk cId="277452217" sldId="323"/>
        </pc:sldMkLst>
      </pc:sldChg>
      <pc:sldChg chg="add del">
        <pc:chgData name="Đạt Vương" userId="46e9dd2259e7c727" providerId="LiveId" clId="{CD89A4FF-0B02-4D8B-95CD-D6A5B6F1805E}" dt="2022-08-09T02:01:24.984" v="3" actId="47"/>
        <pc:sldMkLst>
          <pc:docMk/>
          <pc:sldMk cId="1193403196" sldId="324"/>
        </pc:sldMkLst>
      </pc:sldChg>
      <pc:sldChg chg="add del">
        <pc:chgData name="Đạt Vương" userId="46e9dd2259e7c727" providerId="LiveId" clId="{CD89A4FF-0B02-4D8B-95CD-D6A5B6F1805E}" dt="2022-08-09T02:01:24.984" v="3" actId="47"/>
        <pc:sldMkLst>
          <pc:docMk/>
          <pc:sldMk cId="1198383687" sldId="325"/>
        </pc:sldMkLst>
      </pc:sldChg>
      <pc:sldChg chg="add del">
        <pc:chgData name="Đạt Vương" userId="46e9dd2259e7c727" providerId="LiveId" clId="{CD89A4FF-0B02-4D8B-95CD-D6A5B6F1805E}" dt="2022-08-09T02:01:24.984" v="3" actId="47"/>
        <pc:sldMkLst>
          <pc:docMk/>
          <pc:sldMk cId="401886799" sldId="327"/>
        </pc:sldMkLst>
      </pc:sldChg>
      <pc:sldChg chg="add del">
        <pc:chgData name="Đạt Vương" userId="46e9dd2259e7c727" providerId="LiveId" clId="{CD89A4FF-0B02-4D8B-95CD-D6A5B6F1805E}" dt="2022-08-09T02:01:24.984" v="3" actId="47"/>
        <pc:sldMkLst>
          <pc:docMk/>
          <pc:sldMk cId="1309782655" sldId="328"/>
        </pc:sldMkLst>
      </pc:sldChg>
      <pc:sldChg chg="add del">
        <pc:chgData name="Đạt Vương" userId="46e9dd2259e7c727" providerId="LiveId" clId="{CD89A4FF-0B02-4D8B-95CD-D6A5B6F1805E}" dt="2022-08-09T02:01:24.984" v="3" actId="47"/>
        <pc:sldMkLst>
          <pc:docMk/>
          <pc:sldMk cId="1585171815" sldId="329"/>
        </pc:sldMkLst>
      </pc:sldChg>
      <pc:sldChg chg="add del">
        <pc:chgData name="Đạt Vương" userId="46e9dd2259e7c727" providerId="LiveId" clId="{CD89A4FF-0B02-4D8B-95CD-D6A5B6F1805E}" dt="2022-08-09T02:01:24.984" v="3" actId="47"/>
        <pc:sldMkLst>
          <pc:docMk/>
          <pc:sldMk cId="1547012370" sldId="330"/>
        </pc:sldMkLst>
      </pc:sldChg>
      <pc:sldChg chg="add del">
        <pc:chgData name="Đạt Vương" userId="46e9dd2259e7c727" providerId="LiveId" clId="{CD89A4FF-0B02-4D8B-95CD-D6A5B6F1805E}" dt="2022-08-09T02:01:24.984" v="3" actId="47"/>
        <pc:sldMkLst>
          <pc:docMk/>
          <pc:sldMk cId="2237534520" sldId="331"/>
        </pc:sldMkLst>
      </pc:sldChg>
      <pc:sldChg chg="add del">
        <pc:chgData name="Đạt Vương" userId="46e9dd2259e7c727" providerId="LiveId" clId="{CD89A4FF-0B02-4D8B-95CD-D6A5B6F1805E}" dt="2022-08-09T02:01:24.984" v="3" actId="47"/>
        <pc:sldMkLst>
          <pc:docMk/>
          <pc:sldMk cId="3940008774" sldId="333"/>
        </pc:sldMkLst>
      </pc:sldChg>
      <pc:sldChg chg="add del">
        <pc:chgData name="Đạt Vương" userId="46e9dd2259e7c727" providerId="LiveId" clId="{CD89A4FF-0B02-4D8B-95CD-D6A5B6F1805E}" dt="2022-08-09T02:01:24.984" v="3" actId="47"/>
        <pc:sldMkLst>
          <pc:docMk/>
          <pc:sldMk cId="2682271074" sldId="334"/>
        </pc:sldMkLst>
      </pc:sldChg>
      <pc:sldChg chg="add del">
        <pc:chgData name="Đạt Vương" userId="46e9dd2259e7c727" providerId="LiveId" clId="{CD89A4FF-0B02-4D8B-95CD-D6A5B6F1805E}" dt="2022-08-09T02:01:24.984" v="3" actId="47"/>
        <pc:sldMkLst>
          <pc:docMk/>
          <pc:sldMk cId="3883369230" sldId="335"/>
        </pc:sldMkLst>
      </pc:sldChg>
      <pc:sldChg chg="add del">
        <pc:chgData name="Đạt Vương" userId="46e9dd2259e7c727" providerId="LiveId" clId="{CD89A4FF-0B02-4D8B-95CD-D6A5B6F1805E}" dt="2022-08-09T02:01:24.984" v="3" actId="47"/>
        <pc:sldMkLst>
          <pc:docMk/>
          <pc:sldMk cId="4005271684" sldId="336"/>
        </pc:sldMkLst>
      </pc:sldChg>
      <pc:sldChg chg="add del">
        <pc:chgData name="Đạt Vương" userId="46e9dd2259e7c727" providerId="LiveId" clId="{CD89A4FF-0B02-4D8B-95CD-D6A5B6F1805E}" dt="2022-08-09T02:01:24.984" v="3" actId="47"/>
        <pc:sldMkLst>
          <pc:docMk/>
          <pc:sldMk cId="3428028254" sldId="337"/>
        </pc:sldMkLst>
      </pc:sldChg>
      <pc:sldChg chg="add del">
        <pc:chgData name="Đạt Vương" userId="46e9dd2259e7c727" providerId="LiveId" clId="{CD89A4FF-0B02-4D8B-95CD-D6A5B6F1805E}" dt="2022-08-09T02:01:24.984" v="3" actId="47"/>
        <pc:sldMkLst>
          <pc:docMk/>
          <pc:sldMk cId="4157788945" sldId="339"/>
        </pc:sldMkLst>
      </pc:sldChg>
      <pc:sldChg chg="add del">
        <pc:chgData name="Đạt Vương" userId="46e9dd2259e7c727" providerId="LiveId" clId="{CD89A4FF-0B02-4D8B-95CD-D6A5B6F1805E}" dt="2022-08-09T02:01:24.984" v="3" actId="47"/>
        <pc:sldMkLst>
          <pc:docMk/>
          <pc:sldMk cId="3183651750" sldId="340"/>
        </pc:sldMkLst>
      </pc:sldChg>
      <pc:sldChg chg="add del">
        <pc:chgData name="Đạt Vương" userId="46e9dd2259e7c727" providerId="LiveId" clId="{CD89A4FF-0B02-4D8B-95CD-D6A5B6F1805E}" dt="2022-08-09T02:01:24.984" v="3" actId="47"/>
        <pc:sldMkLst>
          <pc:docMk/>
          <pc:sldMk cId="2797910679" sldId="341"/>
        </pc:sldMkLst>
      </pc:sldChg>
      <pc:sldChg chg="add del">
        <pc:chgData name="Đạt Vương" userId="46e9dd2259e7c727" providerId="LiveId" clId="{CD89A4FF-0B02-4D8B-95CD-D6A5B6F1805E}" dt="2022-08-09T02:01:24.984" v="3" actId="47"/>
        <pc:sldMkLst>
          <pc:docMk/>
          <pc:sldMk cId="3961940653" sldId="342"/>
        </pc:sldMkLst>
      </pc:sldChg>
      <pc:sldChg chg="add del">
        <pc:chgData name="Đạt Vương" userId="46e9dd2259e7c727" providerId="LiveId" clId="{CD89A4FF-0B02-4D8B-95CD-D6A5B6F1805E}" dt="2022-08-09T02:01:24.984" v="3" actId="47"/>
        <pc:sldMkLst>
          <pc:docMk/>
          <pc:sldMk cId="4228638972" sldId="343"/>
        </pc:sldMkLst>
      </pc:sldChg>
      <pc:sldChg chg="add del">
        <pc:chgData name="Đạt Vương" userId="46e9dd2259e7c727" providerId="LiveId" clId="{CD89A4FF-0B02-4D8B-95CD-D6A5B6F1805E}" dt="2022-08-09T02:01:24.984" v="3" actId="47"/>
        <pc:sldMkLst>
          <pc:docMk/>
          <pc:sldMk cId="1252889343" sldId="344"/>
        </pc:sldMkLst>
      </pc:sldChg>
      <pc:sldChg chg="add del">
        <pc:chgData name="Đạt Vương" userId="46e9dd2259e7c727" providerId="LiveId" clId="{CD89A4FF-0B02-4D8B-95CD-D6A5B6F1805E}" dt="2022-08-09T02:01:24.984" v="3" actId="47"/>
        <pc:sldMkLst>
          <pc:docMk/>
          <pc:sldMk cId="2646674735" sldId="345"/>
        </pc:sldMkLst>
      </pc:sldChg>
      <pc:sldChg chg="add del">
        <pc:chgData name="Đạt Vương" userId="46e9dd2259e7c727" providerId="LiveId" clId="{CD89A4FF-0B02-4D8B-95CD-D6A5B6F1805E}" dt="2022-08-09T02:01:24.984" v="3" actId="47"/>
        <pc:sldMkLst>
          <pc:docMk/>
          <pc:sldMk cId="2112065502" sldId="346"/>
        </pc:sldMkLst>
      </pc:sldChg>
      <pc:sldChg chg="add del">
        <pc:chgData name="Đạt Vương" userId="46e9dd2259e7c727" providerId="LiveId" clId="{CD89A4FF-0B02-4D8B-95CD-D6A5B6F1805E}" dt="2022-08-09T02:01:24.984" v="3" actId="47"/>
        <pc:sldMkLst>
          <pc:docMk/>
          <pc:sldMk cId="2543370216" sldId="347"/>
        </pc:sldMkLst>
      </pc:sldChg>
      <pc:sldChg chg="add del">
        <pc:chgData name="Đạt Vương" userId="46e9dd2259e7c727" providerId="LiveId" clId="{CD89A4FF-0B02-4D8B-95CD-D6A5B6F1805E}" dt="2022-08-09T02:01:24.984" v="3" actId="47"/>
        <pc:sldMkLst>
          <pc:docMk/>
          <pc:sldMk cId="1570658764" sldId="350"/>
        </pc:sldMkLst>
      </pc:sldChg>
      <pc:sldChg chg="add del">
        <pc:chgData name="Đạt Vương" userId="46e9dd2259e7c727" providerId="LiveId" clId="{CD89A4FF-0B02-4D8B-95CD-D6A5B6F1805E}" dt="2022-08-09T02:01:24.984" v="3" actId="47"/>
        <pc:sldMkLst>
          <pc:docMk/>
          <pc:sldMk cId="407930150" sldId="415"/>
        </pc:sldMkLst>
      </pc:sldChg>
      <pc:sldChg chg="add del">
        <pc:chgData name="Đạt Vương" userId="46e9dd2259e7c727" providerId="LiveId" clId="{CD89A4FF-0B02-4D8B-95CD-D6A5B6F1805E}" dt="2022-08-09T02:01:24.984" v="3" actId="47"/>
        <pc:sldMkLst>
          <pc:docMk/>
          <pc:sldMk cId="3714663221" sldId="416"/>
        </pc:sldMkLst>
      </pc:sldChg>
      <pc:sldMasterChg chg="addSldLayout delSldLayout">
        <pc:chgData name="Đạt Vương" userId="46e9dd2259e7c727" providerId="LiveId" clId="{CD89A4FF-0B02-4D8B-95CD-D6A5B6F1805E}" dt="2022-08-09T02:01:24.984" v="3" actId="47"/>
        <pc:sldMasterMkLst>
          <pc:docMk/>
          <pc:sldMasterMk cId="1615311501" sldId="2147483651"/>
        </pc:sldMasterMkLst>
        <pc:sldLayoutChg chg="add del">
          <pc:chgData name="Đạt Vương" userId="46e9dd2259e7c727" providerId="LiveId" clId="{CD89A4FF-0B02-4D8B-95CD-D6A5B6F1805E}" dt="2022-08-09T02:01:24.984" v="3" actId="47"/>
          <pc:sldLayoutMkLst>
            <pc:docMk/>
            <pc:sldMasterMk cId="1615311501" sldId="2147483651"/>
            <pc:sldLayoutMk cId="262133432" sldId="2147483690"/>
          </pc:sldLayoutMkLst>
        </pc:sldLayoutChg>
        <pc:sldLayoutChg chg="add del">
          <pc:chgData name="Đạt Vương" userId="46e9dd2259e7c727" providerId="LiveId" clId="{CD89A4FF-0B02-4D8B-95CD-D6A5B6F1805E}" dt="2022-08-09T02:01:24.984" v="3" actId="47"/>
          <pc:sldLayoutMkLst>
            <pc:docMk/>
            <pc:sldMasterMk cId="1615311501" sldId="2147483651"/>
            <pc:sldLayoutMk cId="3407140542" sldId="2147483691"/>
          </pc:sldLayoutMkLst>
        </pc:sldLayoutChg>
        <pc:sldLayoutChg chg="add del">
          <pc:chgData name="Đạt Vương" userId="46e9dd2259e7c727" providerId="LiveId" clId="{CD89A4FF-0B02-4D8B-95CD-D6A5B6F1805E}" dt="2022-08-09T02:01:24.984" v="3" actId="47"/>
          <pc:sldLayoutMkLst>
            <pc:docMk/>
            <pc:sldMasterMk cId="1615311501" sldId="2147483651"/>
            <pc:sldLayoutMk cId="439875138" sldId="2147483692"/>
          </pc:sldLayoutMkLst>
        </pc:sldLayoutChg>
        <pc:sldLayoutChg chg="add del">
          <pc:chgData name="Đạt Vương" userId="46e9dd2259e7c727" providerId="LiveId" clId="{CD89A4FF-0B02-4D8B-95CD-D6A5B6F1805E}" dt="2022-08-09T02:01:24.984" v="3" actId="47"/>
          <pc:sldLayoutMkLst>
            <pc:docMk/>
            <pc:sldMasterMk cId="1615311501" sldId="2147483651"/>
            <pc:sldLayoutMk cId="2052633214" sldId="2147483693"/>
          </pc:sldLayoutMkLst>
        </pc:sldLayoutChg>
      </pc:sldMasterChg>
    </pc:docChg>
  </pc:docChgLst>
  <pc:docChgLst>
    <pc:chgData name="DANG TRUNG ANH 20181313" userId="S::anh.dt181313@sis.hust.edu.vn::153aa9d4-8783-4322-9be8-94256934ddc4" providerId="AD" clId="Web-{60A86198-FE04-1A74-8AC3-503FFFA0A848}"/>
    <pc:docChg chg="modSld">
      <pc:chgData name="DANG TRUNG ANH 20181313" userId="S::anh.dt181313@sis.hust.edu.vn::153aa9d4-8783-4322-9be8-94256934ddc4" providerId="AD" clId="Web-{60A86198-FE04-1A74-8AC3-503FFFA0A848}" dt="2022-08-15T16:14:00.517" v="352"/>
      <pc:docMkLst>
        <pc:docMk/>
      </pc:docMkLst>
      <pc:sldChg chg="modNotes">
        <pc:chgData name="DANG TRUNG ANH 20181313" userId="S::anh.dt181313@sis.hust.edu.vn::153aa9d4-8783-4322-9be8-94256934ddc4" providerId="AD" clId="Web-{60A86198-FE04-1A74-8AC3-503FFFA0A848}" dt="2022-08-15T16:03:13.958" v="52"/>
        <pc:sldMkLst>
          <pc:docMk/>
          <pc:sldMk cId="2526598417" sldId="410"/>
        </pc:sldMkLst>
      </pc:sldChg>
      <pc:sldChg chg="modSp modNotes">
        <pc:chgData name="DANG TRUNG ANH 20181313" userId="S::anh.dt181313@sis.hust.edu.vn::153aa9d4-8783-4322-9be8-94256934ddc4" providerId="AD" clId="Web-{60A86198-FE04-1A74-8AC3-503FFFA0A848}" dt="2022-08-15T16:12:14.625" v="291"/>
        <pc:sldMkLst>
          <pc:docMk/>
          <pc:sldMk cId="4004071070" sldId="412"/>
        </pc:sldMkLst>
        <pc:spChg chg="mod">
          <ac:chgData name="DANG TRUNG ANH 20181313" userId="S::anh.dt181313@sis.hust.edu.vn::153aa9d4-8783-4322-9be8-94256934ddc4" providerId="AD" clId="Web-{60A86198-FE04-1A74-8AC3-503FFFA0A848}" dt="2022-08-15T16:05:24.945" v="55" actId="20577"/>
          <ac:spMkLst>
            <pc:docMk/>
            <pc:sldMk cId="4004071070" sldId="412"/>
            <ac:spMk id="58" creationId="{2C1A96B9-6FE5-B6EE-43BE-FFE8DD38906A}"/>
          </ac:spMkLst>
        </pc:spChg>
      </pc:sldChg>
      <pc:sldChg chg="modNotes">
        <pc:chgData name="DANG TRUNG ANH 20181313" userId="S::anh.dt181313@sis.hust.edu.vn::153aa9d4-8783-4322-9be8-94256934ddc4" providerId="AD" clId="Web-{60A86198-FE04-1A74-8AC3-503FFFA0A848}" dt="2022-08-15T16:14:00.517" v="352"/>
        <pc:sldMkLst>
          <pc:docMk/>
          <pc:sldMk cId="4199527338" sldId="414"/>
        </pc:sldMkLst>
      </pc:sldChg>
    </pc:docChg>
  </pc:docChgLst>
  <pc:docChgLst>
    <pc:chgData name="DANG TRUNG ANH 20181313" userId="S::anh.dt181313@sis.hust.edu.vn::153aa9d4-8783-4322-9be8-94256934ddc4" providerId="AD" clId="Web-{076620C5-E4C7-C952-D8EA-9FD0B9E26EAA}"/>
    <pc:docChg chg="modSld">
      <pc:chgData name="DANG TRUNG ANH 20181313" userId="S::anh.dt181313@sis.hust.edu.vn::153aa9d4-8783-4322-9be8-94256934ddc4" providerId="AD" clId="Web-{076620C5-E4C7-C952-D8EA-9FD0B9E26EAA}" dt="2022-08-17T16:35:28.031" v="159" actId="20577"/>
      <pc:docMkLst>
        <pc:docMk/>
      </pc:docMkLst>
      <pc:sldChg chg="modSp">
        <pc:chgData name="DANG TRUNG ANH 20181313" userId="S::anh.dt181313@sis.hust.edu.vn::153aa9d4-8783-4322-9be8-94256934ddc4" providerId="AD" clId="Web-{076620C5-E4C7-C952-D8EA-9FD0B9E26EAA}" dt="2022-08-17T15:52:41.485" v="23" actId="20577"/>
        <pc:sldMkLst>
          <pc:docMk/>
          <pc:sldMk cId="1960379998" sldId="416"/>
        </pc:sldMkLst>
        <pc:spChg chg="mod">
          <ac:chgData name="DANG TRUNG ANH 20181313" userId="S::anh.dt181313@sis.hust.edu.vn::153aa9d4-8783-4322-9be8-94256934ddc4" providerId="AD" clId="Web-{076620C5-E4C7-C952-D8EA-9FD0B9E26EAA}" dt="2022-08-17T15:52:41.485" v="23" actId="20577"/>
          <ac:spMkLst>
            <pc:docMk/>
            <pc:sldMk cId="1960379998" sldId="416"/>
            <ac:spMk id="2" creationId="{00000000-0000-0000-0000-000000000000}"/>
          </ac:spMkLst>
        </pc:spChg>
      </pc:sldChg>
      <pc:sldChg chg="addSp delSp modSp">
        <pc:chgData name="DANG TRUNG ANH 20181313" userId="S::anh.dt181313@sis.hust.edu.vn::153aa9d4-8783-4322-9be8-94256934ddc4" providerId="AD" clId="Web-{076620C5-E4C7-C952-D8EA-9FD0B9E26EAA}" dt="2022-08-17T16:35:28.031" v="159" actId="20577"/>
        <pc:sldMkLst>
          <pc:docMk/>
          <pc:sldMk cId="2951499092" sldId="430"/>
        </pc:sldMkLst>
        <pc:spChg chg="del mod">
          <ac:chgData name="DANG TRUNG ANH 20181313" userId="S::anh.dt181313@sis.hust.edu.vn::153aa9d4-8783-4322-9be8-94256934ddc4" providerId="AD" clId="Web-{076620C5-E4C7-C952-D8EA-9FD0B9E26EAA}" dt="2022-08-17T16:32:06.579" v="109"/>
          <ac:spMkLst>
            <pc:docMk/>
            <pc:sldMk cId="2951499092" sldId="430"/>
            <ac:spMk id="2" creationId="{00000000-0000-0000-0000-000000000000}"/>
          </ac:spMkLst>
        </pc:spChg>
        <pc:spChg chg="mod">
          <ac:chgData name="DANG TRUNG ANH 20181313" userId="S::anh.dt181313@sis.hust.edu.vn::153aa9d4-8783-4322-9be8-94256934ddc4" providerId="AD" clId="Web-{076620C5-E4C7-C952-D8EA-9FD0B9E26EAA}" dt="2022-08-17T16:26:08.129" v="78" actId="1076"/>
          <ac:spMkLst>
            <pc:docMk/>
            <pc:sldMk cId="2951499092" sldId="430"/>
            <ac:spMk id="3" creationId="{00000000-0000-0000-0000-000000000000}"/>
          </ac:spMkLst>
        </pc:spChg>
        <pc:spChg chg="del mod">
          <ac:chgData name="DANG TRUNG ANH 20181313" userId="S::anh.dt181313@sis.hust.edu.vn::153aa9d4-8783-4322-9be8-94256934ddc4" providerId="AD" clId="Web-{076620C5-E4C7-C952-D8EA-9FD0B9E26EAA}" dt="2022-08-17T16:24:08.833" v="42"/>
          <ac:spMkLst>
            <pc:docMk/>
            <pc:sldMk cId="2951499092" sldId="430"/>
            <ac:spMk id="5" creationId="{00000000-0000-0000-0000-000000000000}"/>
          </ac:spMkLst>
        </pc:spChg>
        <pc:spChg chg="add mod">
          <ac:chgData name="DANG TRUNG ANH 20181313" userId="S::anh.dt181313@sis.hust.edu.vn::153aa9d4-8783-4322-9be8-94256934ddc4" providerId="AD" clId="Web-{076620C5-E4C7-C952-D8EA-9FD0B9E26EAA}" dt="2022-08-17T16:35:28.031" v="159" actId="20577"/>
          <ac:spMkLst>
            <pc:docMk/>
            <pc:sldMk cId="2951499092" sldId="430"/>
            <ac:spMk id="7" creationId="{2783BB16-43FE-6107-C74D-BAC86BF28DC5}"/>
          </ac:spMkLst>
        </pc:spChg>
        <pc:spChg chg="del">
          <ac:chgData name="DANG TRUNG ANH 20181313" userId="S::anh.dt181313@sis.hust.edu.vn::153aa9d4-8783-4322-9be8-94256934ddc4" providerId="AD" clId="Web-{076620C5-E4C7-C952-D8EA-9FD0B9E26EAA}" dt="2022-08-17T16:24:11.536" v="43"/>
          <ac:spMkLst>
            <pc:docMk/>
            <pc:sldMk cId="2951499092" sldId="430"/>
            <ac:spMk id="16" creationId="{00000000-0000-0000-0000-000000000000}"/>
          </ac:spMkLst>
        </pc:spChg>
        <pc:spChg chg="del">
          <ac:chgData name="DANG TRUNG ANH 20181313" userId="S::anh.dt181313@sis.hust.edu.vn::153aa9d4-8783-4322-9be8-94256934ddc4" providerId="AD" clId="Web-{076620C5-E4C7-C952-D8EA-9FD0B9E26EAA}" dt="2022-08-17T16:17:53.898" v="25"/>
          <ac:spMkLst>
            <pc:docMk/>
            <pc:sldMk cId="2951499092" sldId="430"/>
            <ac:spMk id="17" creationId="{00000000-0000-0000-0000-000000000000}"/>
          </ac:spMkLst>
        </pc:spChg>
        <pc:picChg chg="add mod">
          <ac:chgData name="DANG TRUNG ANH 20181313" userId="S::anh.dt181313@sis.hust.edu.vn::153aa9d4-8783-4322-9be8-94256934ddc4" providerId="AD" clId="Web-{076620C5-E4C7-C952-D8EA-9FD0B9E26EAA}" dt="2022-08-17T16:25:59.582" v="75" actId="1076"/>
          <ac:picMkLst>
            <pc:docMk/>
            <pc:sldMk cId="2951499092" sldId="430"/>
            <ac:picMk id="6" creationId="{44683DE6-291F-19F8-DC39-5FF888875CCA}"/>
          </ac:picMkLst>
        </pc:picChg>
        <pc:picChg chg="del">
          <ac:chgData name="DANG TRUNG ANH 20181313" userId="S::anh.dt181313@sis.hust.edu.vn::153aa9d4-8783-4322-9be8-94256934ddc4" providerId="AD" clId="Web-{076620C5-E4C7-C952-D8EA-9FD0B9E26EAA}" dt="2022-08-17T16:17:50.773" v="24"/>
          <ac:picMkLst>
            <pc:docMk/>
            <pc:sldMk cId="2951499092" sldId="430"/>
            <ac:picMk id="13" creationId="{00000000-0000-0000-0000-000000000000}"/>
          </ac:picMkLst>
        </pc:picChg>
        <pc:picChg chg="mod">
          <ac:chgData name="DANG TRUNG ANH 20181313" userId="S::anh.dt181313@sis.hust.edu.vn::153aa9d4-8783-4322-9be8-94256934ddc4" providerId="AD" clId="Web-{076620C5-E4C7-C952-D8EA-9FD0B9E26EAA}" dt="2022-08-17T16:26:00.957" v="76" actId="1076"/>
          <ac:picMkLst>
            <pc:docMk/>
            <pc:sldMk cId="2951499092" sldId="430"/>
            <ac:picMk id="14" creationId="{00000000-0000-0000-0000-000000000000}"/>
          </ac:picMkLst>
        </pc:picChg>
        <pc:picChg chg="mod">
          <ac:chgData name="DANG TRUNG ANH 20181313" userId="S::anh.dt181313@sis.hust.edu.vn::153aa9d4-8783-4322-9be8-94256934ddc4" providerId="AD" clId="Web-{076620C5-E4C7-C952-D8EA-9FD0B9E26EAA}" dt="2022-08-17T16:26:03.816" v="77" actId="1076"/>
          <ac:picMkLst>
            <pc:docMk/>
            <pc:sldMk cId="2951499092" sldId="430"/>
            <ac:picMk id="18"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AD3120-4FD7-40C7-ACE4-88C0F02BEFA6}" type="doc">
      <dgm:prSet loTypeId="urn:microsoft.com/office/officeart/2005/8/layout/cycle3" loCatId="cycle" qsTypeId="urn:microsoft.com/office/officeart/2005/8/quickstyle/simple1" qsCatId="simple" csTypeId="urn:microsoft.com/office/officeart/2005/8/colors/accent1_1" csCatId="accent1" phldr="1"/>
      <dgm:spPr/>
      <dgm:t>
        <a:bodyPr/>
        <a:lstStyle/>
        <a:p>
          <a:endParaRPr lang="en-US"/>
        </a:p>
      </dgm:t>
    </dgm:pt>
    <dgm:pt modelId="{332A638C-F328-4726-A61A-A85056802D57}">
      <dgm:prSet phldrT="[Văn bản]" custT="1"/>
      <dgm:spPr>
        <a:ln>
          <a:solidFill>
            <a:schemeClr val="accent4"/>
          </a:solidFill>
        </a:ln>
      </dgm:spPr>
      <dgm:t>
        <a:bodyPr/>
        <a:lstStyle/>
        <a:p>
          <a:r>
            <a:rPr lang="en-US" sz="1800"/>
            <a:t>WAKE</a:t>
          </a:r>
        </a:p>
      </dgm:t>
    </dgm:pt>
    <dgm:pt modelId="{406743C5-36C1-4BC2-A380-1A0C7284B130}" type="parTrans" cxnId="{EBAA1769-E30A-4CC6-959B-727D392A0DB3}">
      <dgm:prSet/>
      <dgm:spPr/>
      <dgm:t>
        <a:bodyPr/>
        <a:lstStyle/>
        <a:p>
          <a:endParaRPr lang="en-US"/>
        </a:p>
      </dgm:t>
    </dgm:pt>
    <dgm:pt modelId="{8DAFAB5B-3B95-4C94-8BE7-6FD449E2FA13}" type="sibTrans" cxnId="{EBAA1769-E30A-4CC6-959B-727D392A0DB3}">
      <dgm:prSet/>
      <dgm:spPr>
        <a:solidFill>
          <a:schemeClr val="accent4"/>
        </a:solidFill>
      </dgm:spPr>
      <dgm:t>
        <a:bodyPr/>
        <a:lstStyle/>
        <a:p>
          <a:endParaRPr lang="en-US"/>
        </a:p>
      </dgm:t>
    </dgm:pt>
    <dgm:pt modelId="{FDD678C6-7C92-420B-8EC1-45F7E531412C}">
      <dgm:prSet phldrT="[Văn bản]" custT="1"/>
      <dgm:spPr>
        <a:ln>
          <a:solidFill>
            <a:schemeClr val="accent4"/>
          </a:solidFill>
        </a:ln>
      </dgm:spPr>
      <dgm:t>
        <a:bodyPr/>
        <a:lstStyle/>
        <a:p>
          <a:r>
            <a:rPr lang="en-US" sz="1800"/>
            <a:t>NREM</a:t>
          </a:r>
        </a:p>
      </dgm:t>
    </dgm:pt>
    <dgm:pt modelId="{98CEED28-67C9-40F2-B716-9C523A3682F6}" type="parTrans" cxnId="{38DFD82B-DC15-4FB7-B98E-DED329CF5E2D}">
      <dgm:prSet/>
      <dgm:spPr/>
      <dgm:t>
        <a:bodyPr/>
        <a:lstStyle/>
        <a:p>
          <a:endParaRPr lang="en-US"/>
        </a:p>
      </dgm:t>
    </dgm:pt>
    <dgm:pt modelId="{5E731845-D9FE-457D-8F7B-D8DB8F0F0BDB}" type="sibTrans" cxnId="{38DFD82B-DC15-4FB7-B98E-DED329CF5E2D}">
      <dgm:prSet/>
      <dgm:spPr/>
      <dgm:t>
        <a:bodyPr/>
        <a:lstStyle/>
        <a:p>
          <a:endParaRPr lang="en-US"/>
        </a:p>
      </dgm:t>
    </dgm:pt>
    <dgm:pt modelId="{2DB6613B-C5BB-4F1E-A653-E2B5C720ECE9}">
      <dgm:prSet phldrT="[Văn bản]" custT="1"/>
      <dgm:spPr>
        <a:ln>
          <a:solidFill>
            <a:schemeClr val="accent4"/>
          </a:solidFill>
        </a:ln>
      </dgm:spPr>
      <dgm:t>
        <a:bodyPr/>
        <a:lstStyle/>
        <a:p>
          <a:r>
            <a:rPr lang="en-US" sz="1800"/>
            <a:t>REM</a:t>
          </a:r>
        </a:p>
      </dgm:t>
    </dgm:pt>
    <dgm:pt modelId="{88300CBE-569E-4DA6-A543-027B82524370}" type="parTrans" cxnId="{12F08255-D95B-4EDC-AC37-DDA66D8A8796}">
      <dgm:prSet/>
      <dgm:spPr/>
      <dgm:t>
        <a:bodyPr/>
        <a:lstStyle/>
        <a:p>
          <a:endParaRPr lang="en-US"/>
        </a:p>
      </dgm:t>
    </dgm:pt>
    <dgm:pt modelId="{3754FB82-0B95-4112-A882-36E569CA6BAE}" type="sibTrans" cxnId="{12F08255-D95B-4EDC-AC37-DDA66D8A8796}">
      <dgm:prSet/>
      <dgm:spPr/>
      <dgm:t>
        <a:bodyPr/>
        <a:lstStyle/>
        <a:p>
          <a:endParaRPr lang="en-US"/>
        </a:p>
      </dgm:t>
    </dgm:pt>
    <dgm:pt modelId="{8DF2F7DB-2178-45B1-9B5F-33BF4D0CC6C2}" type="pres">
      <dgm:prSet presAssocID="{87AD3120-4FD7-40C7-ACE4-88C0F02BEFA6}" presName="Name0" presStyleCnt="0">
        <dgm:presLayoutVars>
          <dgm:dir/>
          <dgm:resizeHandles val="exact"/>
        </dgm:presLayoutVars>
      </dgm:prSet>
      <dgm:spPr/>
    </dgm:pt>
    <dgm:pt modelId="{3AF78FE9-1E4B-402C-833F-DFB4DB0AE7DB}" type="pres">
      <dgm:prSet presAssocID="{87AD3120-4FD7-40C7-ACE4-88C0F02BEFA6}" presName="cycle" presStyleCnt="0"/>
      <dgm:spPr/>
    </dgm:pt>
    <dgm:pt modelId="{86987F57-FAA9-4F24-A0C7-B1C7D59542FE}" type="pres">
      <dgm:prSet presAssocID="{332A638C-F328-4726-A61A-A85056802D57}" presName="nodeFirstNode" presStyleLbl="node1" presStyleIdx="0" presStyleCnt="3" custScaleX="73886" custScaleY="73885">
        <dgm:presLayoutVars>
          <dgm:bulletEnabled val="1"/>
        </dgm:presLayoutVars>
      </dgm:prSet>
      <dgm:spPr/>
    </dgm:pt>
    <dgm:pt modelId="{CDC43429-C6C8-4BC3-9D9A-E0A5BBE16646}" type="pres">
      <dgm:prSet presAssocID="{8DAFAB5B-3B95-4C94-8BE7-6FD449E2FA13}" presName="sibTransFirstNode" presStyleLbl="bgShp" presStyleIdx="0" presStyleCnt="1"/>
      <dgm:spPr/>
    </dgm:pt>
    <dgm:pt modelId="{6CF20B8E-F337-4C3A-A800-BDC17DAEA740}" type="pres">
      <dgm:prSet presAssocID="{FDD678C6-7C92-420B-8EC1-45F7E531412C}" presName="nodeFollowingNodes" presStyleLbl="node1" presStyleIdx="1" presStyleCnt="3" custScaleX="73886" custScaleY="73885">
        <dgm:presLayoutVars>
          <dgm:bulletEnabled val="1"/>
        </dgm:presLayoutVars>
      </dgm:prSet>
      <dgm:spPr/>
    </dgm:pt>
    <dgm:pt modelId="{7DD8D93F-3C4A-48B1-BF87-B3666ECE44F9}" type="pres">
      <dgm:prSet presAssocID="{2DB6613B-C5BB-4F1E-A653-E2B5C720ECE9}" presName="nodeFollowingNodes" presStyleLbl="node1" presStyleIdx="2" presStyleCnt="3" custScaleX="73886" custScaleY="73885">
        <dgm:presLayoutVars>
          <dgm:bulletEnabled val="1"/>
        </dgm:presLayoutVars>
      </dgm:prSet>
      <dgm:spPr/>
    </dgm:pt>
  </dgm:ptLst>
  <dgm:cxnLst>
    <dgm:cxn modelId="{38DFD82B-DC15-4FB7-B98E-DED329CF5E2D}" srcId="{87AD3120-4FD7-40C7-ACE4-88C0F02BEFA6}" destId="{FDD678C6-7C92-420B-8EC1-45F7E531412C}" srcOrd="1" destOrd="0" parTransId="{98CEED28-67C9-40F2-B716-9C523A3682F6}" sibTransId="{5E731845-D9FE-457D-8F7B-D8DB8F0F0BDB}"/>
    <dgm:cxn modelId="{52932168-CF99-4533-A23D-8D9B9C3F8AA6}" type="presOf" srcId="{FDD678C6-7C92-420B-8EC1-45F7E531412C}" destId="{6CF20B8E-F337-4C3A-A800-BDC17DAEA740}" srcOrd="0" destOrd="0" presId="urn:microsoft.com/office/officeart/2005/8/layout/cycle3"/>
    <dgm:cxn modelId="{EBAA1769-E30A-4CC6-959B-727D392A0DB3}" srcId="{87AD3120-4FD7-40C7-ACE4-88C0F02BEFA6}" destId="{332A638C-F328-4726-A61A-A85056802D57}" srcOrd="0" destOrd="0" parTransId="{406743C5-36C1-4BC2-A380-1A0C7284B130}" sibTransId="{8DAFAB5B-3B95-4C94-8BE7-6FD449E2FA13}"/>
    <dgm:cxn modelId="{60F7D74C-EF2E-407F-BFD5-488BA1F78D4D}" type="presOf" srcId="{8DAFAB5B-3B95-4C94-8BE7-6FD449E2FA13}" destId="{CDC43429-C6C8-4BC3-9D9A-E0A5BBE16646}" srcOrd="0" destOrd="0" presId="urn:microsoft.com/office/officeart/2005/8/layout/cycle3"/>
    <dgm:cxn modelId="{12F08255-D95B-4EDC-AC37-DDA66D8A8796}" srcId="{87AD3120-4FD7-40C7-ACE4-88C0F02BEFA6}" destId="{2DB6613B-C5BB-4F1E-A653-E2B5C720ECE9}" srcOrd="2" destOrd="0" parTransId="{88300CBE-569E-4DA6-A543-027B82524370}" sibTransId="{3754FB82-0B95-4112-A882-36E569CA6BAE}"/>
    <dgm:cxn modelId="{8FDB82D4-1B41-4F19-9892-15CF4D9DAEBD}" type="presOf" srcId="{2DB6613B-C5BB-4F1E-A653-E2B5C720ECE9}" destId="{7DD8D93F-3C4A-48B1-BF87-B3666ECE44F9}" srcOrd="0" destOrd="0" presId="urn:microsoft.com/office/officeart/2005/8/layout/cycle3"/>
    <dgm:cxn modelId="{D4D3F3D8-9D65-46B9-B49A-2FB692948831}" type="presOf" srcId="{87AD3120-4FD7-40C7-ACE4-88C0F02BEFA6}" destId="{8DF2F7DB-2178-45B1-9B5F-33BF4D0CC6C2}" srcOrd="0" destOrd="0" presId="urn:microsoft.com/office/officeart/2005/8/layout/cycle3"/>
    <dgm:cxn modelId="{0A79D9F5-9AB8-4513-A003-2952718B1A6E}" type="presOf" srcId="{332A638C-F328-4726-A61A-A85056802D57}" destId="{86987F57-FAA9-4F24-A0C7-B1C7D59542FE}" srcOrd="0" destOrd="0" presId="urn:microsoft.com/office/officeart/2005/8/layout/cycle3"/>
    <dgm:cxn modelId="{E00AB5C0-0366-4BF2-941C-DB67C054796A}" type="presParOf" srcId="{8DF2F7DB-2178-45B1-9B5F-33BF4D0CC6C2}" destId="{3AF78FE9-1E4B-402C-833F-DFB4DB0AE7DB}" srcOrd="0" destOrd="0" presId="urn:microsoft.com/office/officeart/2005/8/layout/cycle3"/>
    <dgm:cxn modelId="{34C7C8AA-676B-4A09-A148-AF9E3A1312FF}" type="presParOf" srcId="{3AF78FE9-1E4B-402C-833F-DFB4DB0AE7DB}" destId="{86987F57-FAA9-4F24-A0C7-B1C7D59542FE}" srcOrd="0" destOrd="0" presId="urn:microsoft.com/office/officeart/2005/8/layout/cycle3"/>
    <dgm:cxn modelId="{043D403D-017F-4FBC-839E-1448C08BA4D7}" type="presParOf" srcId="{3AF78FE9-1E4B-402C-833F-DFB4DB0AE7DB}" destId="{CDC43429-C6C8-4BC3-9D9A-E0A5BBE16646}" srcOrd="1" destOrd="0" presId="urn:microsoft.com/office/officeart/2005/8/layout/cycle3"/>
    <dgm:cxn modelId="{A990D861-3046-4E01-BE30-447EC554B226}" type="presParOf" srcId="{3AF78FE9-1E4B-402C-833F-DFB4DB0AE7DB}" destId="{6CF20B8E-F337-4C3A-A800-BDC17DAEA740}" srcOrd="2" destOrd="0" presId="urn:microsoft.com/office/officeart/2005/8/layout/cycle3"/>
    <dgm:cxn modelId="{61DC35F5-F573-4F8D-95D6-7930B1585399}" type="presParOf" srcId="{3AF78FE9-1E4B-402C-833F-DFB4DB0AE7DB}" destId="{7DD8D93F-3C4A-48B1-BF87-B3666ECE44F9}"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43429-C6C8-4BC3-9D9A-E0A5BBE16646}">
      <dsp:nvSpPr>
        <dsp:cNvPr id="0" name=""/>
        <dsp:cNvSpPr/>
      </dsp:nvSpPr>
      <dsp:spPr>
        <a:xfrm>
          <a:off x="371394" y="334517"/>
          <a:ext cx="1917083" cy="1917083"/>
        </a:xfrm>
        <a:prstGeom prst="circularArrow">
          <a:avLst>
            <a:gd name="adj1" fmla="val 5689"/>
            <a:gd name="adj2" fmla="val 340510"/>
            <a:gd name="adj3" fmla="val 13774439"/>
            <a:gd name="adj4" fmla="val 17380888"/>
            <a:gd name="adj5" fmla="val 5908"/>
          </a:avLst>
        </a:prstGeom>
        <a:solidFill>
          <a:schemeClr val="accent4"/>
        </a:solidFill>
        <a:ln>
          <a:noFill/>
        </a:ln>
        <a:effectLst/>
      </dsp:spPr>
      <dsp:style>
        <a:lnRef idx="0">
          <a:scrgbClr r="0" g="0" b="0"/>
        </a:lnRef>
        <a:fillRef idx="1">
          <a:scrgbClr r="0" g="0" b="0"/>
        </a:fillRef>
        <a:effectRef idx="0">
          <a:scrgbClr r="0" g="0" b="0"/>
        </a:effectRef>
        <a:fontRef idx="minor"/>
      </dsp:style>
    </dsp:sp>
    <dsp:sp modelId="{86987F57-FAA9-4F24-A0C7-B1C7D59542FE}">
      <dsp:nvSpPr>
        <dsp:cNvPr id="0" name=""/>
        <dsp:cNvSpPr/>
      </dsp:nvSpPr>
      <dsp:spPr>
        <a:xfrm>
          <a:off x="884199" y="349524"/>
          <a:ext cx="891474" cy="445731"/>
        </a:xfrm>
        <a:prstGeom prst="roundRect">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WAKE</a:t>
          </a:r>
        </a:p>
      </dsp:txBody>
      <dsp:txXfrm>
        <a:off x="905958" y="371283"/>
        <a:ext cx="847956" cy="402213"/>
      </dsp:txXfrm>
    </dsp:sp>
    <dsp:sp modelId="{6CF20B8E-F337-4C3A-A800-BDC17DAEA740}">
      <dsp:nvSpPr>
        <dsp:cNvPr id="0" name=""/>
        <dsp:cNvSpPr/>
      </dsp:nvSpPr>
      <dsp:spPr>
        <a:xfrm>
          <a:off x="1610782" y="1608003"/>
          <a:ext cx="891474" cy="445731"/>
        </a:xfrm>
        <a:prstGeom prst="roundRect">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NREM</a:t>
          </a:r>
        </a:p>
      </dsp:txBody>
      <dsp:txXfrm>
        <a:off x="1632541" y="1629762"/>
        <a:ext cx="847956" cy="402213"/>
      </dsp:txXfrm>
    </dsp:sp>
    <dsp:sp modelId="{7DD8D93F-3C4A-48B1-BF87-B3666ECE44F9}">
      <dsp:nvSpPr>
        <dsp:cNvPr id="0" name=""/>
        <dsp:cNvSpPr/>
      </dsp:nvSpPr>
      <dsp:spPr>
        <a:xfrm>
          <a:off x="157616" y="1608003"/>
          <a:ext cx="891474" cy="445731"/>
        </a:xfrm>
        <a:prstGeom prst="roundRect">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REM</a:t>
          </a:r>
        </a:p>
      </dsp:txBody>
      <dsp:txXfrm>
        <a:off x="179375" y="1629762"/>
        <a:ext cx="847956" cy="40221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6AC55-3B51-4D58-BE23-394BA228CA31}" type="datetimeFigureOut">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33C89-D82E-49AB-9073-20C2016FB63D}" type="slidenum">
              <a:rPr lang="en-US" smtClean="0"/>
              <a:t>‹#›</a:t>
            </a:fld>
            <a:endParaRPr lang="en-US"/>
          </a:p>
        </p:txBody>
      </p:sp>
    </p:spTree>
    <p:extLst>
      <p:ext uri="{BB962C8B-B14F-4D97-AF65-F5344CB8AC3E}">
        <p14:creationId xmlns:p14="http://schemas.microsoft.com/office/powerpoint/2010/main" val="127310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2</a:t>
            </a:fld>
            <a:endParaRPr lang="en-US"/>
          </a:p>
        </p:txBody>
      </p:sp>
    </p:spTree>
    <p:extLst>
      <p:ext uri="{BB962C8B-B14F-4D97-AF65-F5344CB8AC3E}">
        <p14:creationId xmlns:p14="http://schemas.microsoft.com/office/powerpoint/2010/main" val="325666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Trên</a:t>
            </a:r>
            <a:r>
              <a:rPr lang="en-US" dirty="0">
                <a:cs typeface="Calibri"/>
              </a:rPr>
              <a:t> </a:t>
            </a:r>
            <a:r>
              <a:rPr lang="en-US" dirty="0" err="1">
                <a:cs typeface="Calibri"/>
              </a:rPr>
              <a:t>hình</a:t>
            </a:r>
            <a:r>
              <a:rPr lang="en-US" dirty="0">
                <a:cs typeface="Calibri"/>
              </a:rPr>
              <a:t> </a:t>
            </a:r>
            <a:r>
              <a:rPr lang="en-US" dirty="0" err="1">
                <a:cs typeface="Calibri"/>
              </a:rPr>
              <a:t>là</a:t>
            </a:r>
            <a:r>
              <a:rPr lang="en-US" dirty="0">
                <a:cs typeface="Calibri"/>
              </a:rPr>
              <a:t> </a:t>
            </a:r>
            <a:r>
              <a:rPr lang="en-US" dirty="0" err="1">
                <a:cs typeface="Calibri"/>
              </a:rPr>
              <a:t>sơ</a:t>
            </a:r>
            <a:r>
              <a:rPr lang="en-US" dirty="0">
                <a:cs typeface="Calibri"/>
              </a:rPr>
              <a:t> </a:t>
            </a:r>
            <a:r>
              <a:rPr lang="en-US" dirty="0" err="1">
                <a:cs typeface="Calibri"/>
              </a:rPr>
              <a:t>đồ</a:t>
            </a:r>
            <a:r>
              <a:rPr lang="en-US" dirty="0">
                <a:cs typeface="Calibri"/>
              </a:rPr>
              <a:t> </a:t>
            </a:r>
            <a:r>
              <a:rPr lang="en-US" dirty="0" err="1">
                <a:cs typeface="Calibri"/>
              </a:rPr>
              <a:t>thuật</a:t>
            </a:r>
            <a:r>
              <a:rPr lang="en-US" dirty="0">
                <a:cs typeface="Calibri"/>
              </a:rPr>
              <a:t> </a:t>
            </a:r>
            <a:r>
              <a:rPr lang="en-US" dirty="0" err="1">
                <a:cs typeface="Calibri"/>
              </a:rPr>
              <a:t>toán</a:t>
            </a:r>
            <a:r>
              <a:rPr lang="en-US" dirty="0">
                <a:cs typeface="Calibri"/>
              </a:rPr>
              <a:t> </a:t>
            </a:r>
            <a:r>
              <a:rPr lang="en-US" dirty="0" err="1">
                <a:cs typeface="Calibri"/>
              </a:rPr>
              <a:t>điều</a:t>
            </a:r>
            <a:r>
              <a:rPr lang="en-US" dirty="0">
                <a:cs typeface="Calibri"/>
              </a:rPr>
              <a:t> </a:t>
            </a:r>
            <a:r>
              <a:rPr lang="en-US" dirty="0" err="1">
                <a:cs typeface="Calibri"/>
              </a:rPr>
              <a:t>khiển</a:t>
            </a:r>
            <a:r>
              <a:rPr lang="en-US" dirty="0">
                <a:cs typeface="Calibri"/>
              </a:rPr>
              <a:t> </a:t>
            </a:r>
            <a:endParaRPr lang="en-US" dirty="0"/>
          </a:p>
          <a:p>
            <a:r>
              <a:rPr lang="en-US" dirty="0" err="1"/>
              <a:t>Thiết</a:t>
            </a:r>
            <a:r>
              <a:rPr lang="en-US" dirty="0"/>
              <a:t> </a:t>
            </a:r>
            <a:r>
              <a:rPr lang="en-US" dirty="0" err="1"/>
              <a:t>bị</a:t>
            </a:r>
            <a:r>
              <a:rPr lang="en-US" dirty="0"/>
              <a:t> </a:t>
            </a:r>
            <a:r>
              <a:rPr lang="en-US" dirty="0" err="1"/>
              <a:t>sẽ</a:t>
            </a:r>
            <a:r>
              <a:rPr lang="en-US" dirty="0"/>
              <a:t> </a:t>
            </a:r>
            <a:r>
              <a:rPr lang="en-US" dirty="0" err="1"/>
              <a:t>đọc</a:t>
            </a:r>
            <a:r>
              <a:rPr lang="en-US" dirty="0"/>
              <a:t> </a:t>
            </a:r>
            <a:r>
              <a:rPr lang="en-US" dirty="0" err="1"/>
              <a:t>liên</a:t>
            </a:r>
            <a:r>
              <a:rPr lang="en-US" dirty="0"/>
              <a:t> </a:t>
            </a:r>
            <a:r>
              <a:rPr lang="en-US" dirty="0" err="1"/>
              <a:t>tục</a:t>
            </a:r>
            <a:r>
              <a:rPr lang="en-US" dirty="0"/>
              <a:t> </a:t>
            </a:r>
            <a:r>
              <a:rPr lang="en-US" dirty="0" err="1"/>
              <a:t>dữ</a:t>
            </a:r>
            <a:r>
              <a:rPr lang="en-US" dirty="0"/>
              <a:t> </a:t>
            </a:r>
            <a:r>
              <a:rPr lang="en-US" dirty="0" err="1"/>
              <a:t>liệu</a:t>
            </a:r>
            <a:r>
              <a:rPr lang="en-US" dirty="0"/>
              <a:t> </a:t>
            </a:r>
            <a:r>
              <a:rPr lang="en-US" dirty="0" err="1"/>
              <a:t>tổng</a:t>
            </a:r>
            <a:r>
              <a:rPr lang="en-US" dirty="0"/>
              <a:t> </a:t>
            </a:r>
            <a:r>
              <a:rPr lang="en-US" dirty="0" err="1"/>
              <a:t>hợp</a:t>
            </a:r>
            <a:r>
              <a:rPr lang="en-US" dirty="0"/>
              <a:t> </a:t>
            </a:r>
            <a:r>
              <a:rPr lang="en-US" dirty="0" err="1"/>
              <a:t>từ</a:t>
            </a:r>
            <a:r>
              <a:rPr lang="en-US" dirty="0"/>
              <a:t> </a:t>
            </a:r>
            <a:r>
              <a:rPr lang="en-US" dirty="0" err="1"/>
              <a:t>khối</a:t>
            </a:r>
            <a:r>
              <a:rPr lang="en-US" dirty="0"/>
              <a:t> </a:t>
            </a:r>
            <a:r>
              <a:rPr lang="en-US" dirty="0" err="1"/>
              <a:t>cảm</a:t>
            </a:r>
            <a:r>
              <a:rPr lang="en-US" dirty="0"/>
              <a:t> </a:t>
            </a:r>
            <a:r>
              <a:rPr lang="en-US" dirty="0" err="1"/>
              <a:t>biến</a:t>
            </a:r>
            <a:r>
              <a:rPr lang="en-US" dirty="0"/>
              <a:t> qua </a:t>
            </a:r>
            <a:r>
              <a:rPr lang="en-US" dirty="0" err="1"/>
              <a:t>giao</a:t>
            </a:r>
            <a:r>
              <a:rPr lang="en-US" dirty="0"/>
              <a:t> </a:t>
            </a:r>
            <a:r>
              <a:rPr lang="en-US" dirty="0" err="1"/>
              <a:t>thức</a:t>
            </a:r>
            <a:r>
              <a:rPr lang="en-US" dirty="0"/>
              <a:t> BLE </a:t>
            </a:r>
            <a:r>
              <a:rPr lang="en-US" dirty="0" err="1"/>
              <a:t>để</a:t>
            </a:r>
            <a:r>
              <a:rPr lang="en-US" dirty="0"/>
              <a:t> </a:t>
            </a:r>
            <a:r>
              <a:rPr lang="en-US" dirty="0" err="1"/>
              <a:t>thực</a:t>
            </a:r>
            <a:r>
              <a:rPr lang="en-US" dirty="0"/>
              <a:t> </a:t>
            </a:r>
            <a:r>
              <a:rPr lang="en-US" dirty="0" err="1"/>
              <a:t>hiện</a:t>
            </a:r>
            <a:r>
              <a:rPr lang="en-US" dirty="0"/>
              <a:t> </a:t>
            </a:r>
            <a:r>
              <a:rPr lang="en-US" dirty="0" err="1"/>
              <a:t>tác</a:t>
            </a:r>
            <a:r>
              <a:rPr lang="en-US" dirty="0"/>
              <a:t> </a:t>
            </a:r>
            <a:r>
              <a:rPr lang="en-US" dirty="0" err="1"/>
              <a:t>vụ</a:t>
            </a:r>
            <a:r>
              <a:rPr lang="en-US" dirty="0"/>
              <a:t> </a:t>
            </a:r>
            <a:r>
              <a:rPr lang="en-US" dirty="0" err="1"/>
              <a:t>điều</a:t>
            </a:r>
            <a:r>
              <a:rPr lang="en-US" dirty="0"/>
              <a:t> </a:t>
            </a:r>
            <a:r>
              <a:rPr lang="en-US" dirty="0" err="1"/>
              <a:t>khiển.Bên</a:t>
            </a:r>
            <a:r>
              <a:rPr lang="en-US" dirty="0"/>
              <a:t> </a:t>
            </a:r>
            <a:r>
              <a:rPr lang="en-US" dirty="0" err="1"/>
              <a:t>cạnh</a:t>
            </a:r>
            <a:r>
              <a:rPr lang="en-US" dirty="0"/>
              <a:t> </a:t>
            </a:r>
            <a:r>
              <a:rPr lang="en-US" dirty="0" err="1"/>
              <a:t>đó</a:t>
            </a:r>
            <a:r>
              <a:rPr lang="en-US" dirty="0"/>
              <a:t> </a:t>
            </a:r>
            <a:r>
              <a:rPr lang="en-US" dirty="0" err="1"/>
              <a:t>dữ</a:t>
            </a:r>
            <a:r>
              <a:rPr lang="en-US" dirty="0"/>
              <a:t> </a:t>
            </a:r>
            <a:r>
              <a:rPr lang="en-US" dirty="0" err="1"/>
              <a:t>liệu</a:t>
            </a:r>
            <a:r>
              <a:rPr lang="en-US" dirty="0"/>
              <a:t> </a:t>
            </a:r>
            <a:r>
              <a:rPr lang="en-US" dirty="0" err="1"/>
              <a:t>hệ</a:t>
            </a:r>
            <a:r>
              <a:rPr lang="en-US" dirty="0"/>
              <a:t> </a:t>
            </a:r>
            <a:r>
              <a:rPr lang="en-US" dirty="0" err="1"/>
              <a:t>thống</a:t>
            </a:r>
            <a:r>
              <a:rPr lang="en-US" dirty="0"/>
              <a:t> </a:t>
            </a:r>
            <a:r>
              <a:rPr lang="en-US" dirty="0" err="1"/>
              <a:t>từ</a:t>
            </a:r>
            <a:r>
              <a:rPr lang="en-US" dirty="0"/>
              <a:t> Cloud </a:t>
            </a:r>
            <a:r>
              <a:rPr lang="en-US" dirty="0" err="1"/>
              <a:t>và</a:t>
            </a:r>
            <a:r>
              <a:rPr lang="en-US" dirty="0"/>
              <a:t> </a:t>
            </a:r>
            <a:r>
              <a:rPr lang="en-US" dirty="0" err="1"/>
              <a:t>nhiêt</a:t>
            </a:r>
            <a:r>
              <a:rPr lang="en-US" dirty="0"/>
              <a:t> </a:t>
            </a:r>
            <a:r>
              <a:rPr lang="en-US" dirty="0" err="1"/>
              <a:t>độ</a:t>
            </a:r>
            <a:r>
              <a:rPr lang="en-US" dirty="0"/>
              <a:t> </a:t>
            </a:r>
            <a:r>
              <a:rPr lang="en-US" dirty="0" err="1"/>
              <a:t>môi</a:t>
            </a:r>
            <a:r>
              <a:rPr lang="en-US" dirty="0"/>
              <a:t> </a:t>
            </a:r>
            <a:r>
              <a:rPr lang="en-US" dirty="0" err="1"/>
              <a:t>trường</a:t>
            </a:r>
            <a:r>
              <a:rPr lang="en-US" dirty="0"/>
              <a:t> </a:t>
            </a:r>
            <a:r>
              <a:rPr lang="en-US" dirty="0" err="1"/>
              <a:t>từ</a:t>
            </a:r>
            <a:r>
              <a:rPr lang="en-US" dirty="0"/>
              <a:t> DHT11 </a:t>
            </a:r>
            <a:r>
              <a:rPr lang="en-US" dirty="0" err="1"/>
              <a:t>cũng</a:t>
            </a:r>
            <a:r>
              <a:rPr lang="en-US" dirty="0"/>
              <a:t> </a:t>
            </a:r>
            <a:r>
              <a:rPr lang="en-US" dirty="0" err="1"/>
              <a:t>được</a:t>
            </a:r>
            <a:r>
              <a:rPr lang="en-US" dirty="0"/>
              <a:t> </a:t>
            </a:r>
            <a:r>
              <a:rPr lang="en-US" dirty="0" err="1"/>
              <a:t>cập</a:t>
            </a:r>
            <a:r>
              <a:rPr lang="en-US" dirty="0"/>
              <a:t> </a:t>
            </a:r>
            <a:r>
              <a:rPr lang="en-US" dirty="0" err="1"/>
              <a:t>nhật</a:t>
            </a:r>
            <a:r>
              <a:rPr lang="en-US" dirty="0"/>
              <a:t>. Sau </a:t>
            </a:r>
            <a:r>
              <a:rPr lang="en-US" dirty="0" err="1"/>
              <a:t>đó</a:t>
            </a:r>
            <a:r>
              <a:rPr lang="en-US" dirty="0"/>
              <a:t> </a:t>
            </a:r>
            <a:r>
              <a:rPr lang="en-US" dirty="0" err="1"/>
              <a:t>người</a:t>
            </a:r>
            <a:r>
              <a:rPr lang="en-US" dirty="0"/>
              <a:t> </a:t>
            </a:r>
            <a:r>
              <a:rPr lang="en-US" dirty="0" err="1"/>
              <a:t>dùng</a:t>
            </a:r>
            <a:r>
              <a:rPr lang="en-US" dirty="0"/>
              <a:t> </a:t>
            </a:r>
            <a:r>
              <a:rPr lang="en-US" dirty="0" err="1"/>
              <a:t>sẽ</a:t>
            </a:r>
            <a:r>
              <a:rPr lang="en-US" dirty="0"/>
              <a:t> </a:t>
            </a:r>
            <a:r>
              <a:rPr lang="en-US" dirty="0" err="1"/>
              <a:t>chọn</a:t>
            </a:r>
            <a:r>
              <a:rPr lang="en-US" dirty="0"/>
              <a:t> </a:t>
            </a:r>
            <a:r>
              <a:rPr lang="en-US" dirty="0" err="1"/>
              <a:t>chế</a:t>
            </a:r>
            <a:r>
              <a:rPr lang="en-US" dirty="0"/>
              <a:t> </a:t>
            </a:r>
            <a:r>
              <a:rPr lang="en-US" dirty="0" err="1"/>
              <a:t>độ</a:t>
            </a:r>
            <a:r>
              <a:rPr lang="en-US" dirty="0"/>
              <a:t> </a:t>
            </a:r>
            <a:r>
              <a:rPr lang="en-US" dirty="0" err="1"/>
              <a:t>điều</a:t>
            </a:r>
            <a:r>
              <a:rPr lang="en-US" dirty="0"/>
              <a:t> </a:t>
            </a:r>
            <a:r>
              <a:rPr lang="en-US" dirty="0" err="1"/>
              <a:t>khiển</a:t>
            </a:r>
            <a:r>
              <a:rPr lang="en-US" dirty="0"/>
              <a:t> </a:t>
            </a:r>
            <a:r>
              <a:rPr lang="en-US" dirty="0" err="1"/>
              <a:t>tự</a:t>
            </a:r>
            <a:r>
              <a:rPr lang="en-US" dirty="0"/>
              <a:t> </a:t>
            </a:r>
            <a:r>
              <a:rPr lang="en-US" dirty="0" err="1"/>
              <a:t>động</a:t>
            </a:r>
            <a:r>
              <a:rPr lang="en-US" dirty="0"/>
              <a:t> </a:t>
            </a:r>
            <a:r>
              <a:rPr lang="en-US" dirty="0" err="1"/>
              <a:t>hoặc</a:t>
            </a:r>
            <a:r>
              <a:rPr lang="en-US" dirty="0"/>
              <a:t> </a:t>
            </a:r>
            <a:r>
              <a:rPr lang="en-US" dirty="0" err="1"/>
              <a:t>bằng</a:t>
            </a:r>
            <a:r>
              <a:rPr lang="en-US" dirty="0"/>
              <a:t> </a:t>
            </a:r>
            <a:r>
              <a:rPr lang="en-US" dirty="0" err="1"/>
              <a:t>tay</a:t>
            </a:r>
            <a:r>
              <a:rPr lang="en-US" dirty="0"/>
              <a:t>. </a:t>
            </a:r>
            <a:r>
              <a:rPr lang="en-US" dirty="0" err="1"/>
              <a:t>Với</a:t>
            </a:r>
            <a:endParaRPr lang="en-US" dirty="0" err="1">
              <a:latin typeface="Calibri"/>
              <a:cs typeface="Calibri"/>
            </a:endParaRPr>
          </a:p>
          <a:p>
            <a:r>
              <a:rPr lang="en-US"/>
              <a:t>  </a:t>
            </a:r>
            <a:endParaRPr lang="en-US" dirty="0">
              <a:cs typeface="Calibri"/>
            </a:endParaRPr>
          </a:p>
          <a:p>
            <a:pPr marL="171450" indent="-171450">
              <a:buFont typeface="Arial"/>
              <a:buChar char="•"/>
            </a:pPr>
            <a:r>
              <a:rPr lang="en-US" dirty="0" err="1"/>
              <a:t>Chế</a:t>
            </a:r>
            <a:r>
              <a:rPr lang="en-US" dirty="0"/>
              <a:t> </a:t>
            </a:r>
            <a:r>
              <a:rPr lang="en-US" dirty="0" err="1"/>
              <a:t>độ</a:t>
            </a:r>
            <a:r>
              <a:rPr lang="en-US" dirty="0"/>
              <a:t> </a:t>
            </a:r>
            <a:r>
              <a:rPr lang="en-US" dirty="0" err="1"/>
              <a:t>điều</a:t>
            </a:r>
            <a:r>
              <a:rPr lang="en-US" dirty="0"/>
              <a:t> </a:t>
            </a:r>
            <a:r>
              <a:rPr lang="en-US" dirty="0" err="1"/>
              <a:t>khiển</a:t>
            </a:r>
            <a:r>
              <a:rPr lang="en-US" dirty="0"/>
              <a:t> </a:t>
            </a:r>
            <a:r>
              <a:rPr lang="en-US" dirty="0" err="1"/>
              <a:t>bằng</a:t>
            </a:r>
            <a:r>
              <a:rPr lang="en-US" dirty="0"/>
              <a:t> </a:t>
            </a:r>
            <a:r>
              <a:rPr lang="en-US" dirty="0" err="1"/>
              <a:t>tay</a:t>
            </a:r>
            <a:r>
              <a:rPr lang="en-US" dirty="0"/>
              <a:t>: </a:t>
            </a:r>
            <a:r>
              <a:rPr lang="en-US" dirty="0" err="1"/>
              <a:t>Đọc</a:t>
            </a:r>
            <a:r>
              <a:rPr lang="en-US" dirty="0"/>
              <a:t> </a:t>
            </a:r>
            <a:r>
              <a:rPr lang="en-US" dirty="0" err="1"/>
              <a:t>các</a:t>
            </a:r>
            <a:r>
              <a:rPr lang="en-US" dirty="0"/>
              <a:t> </a:t>
            </a:r>
            <a:r>
              <a:rPr lang="en-US" dirty="0" err="1"/>
              <a:t>lệnh</a:t>
            </a:r>
            <a:r>
              <a:rPr lang="en-US" dirty="0"/>
              <a:t> </a:t>
            </a:r>
            <a:r>
              <a:rPr lang="en-US" dirty="0" err="1"/>
              <a:t>điều</a:t>
            </a:r>
            <a:r>
              <a:rPr lang="en-US" dirty="0"/>
              <a:t> </a:t>
            </a:r>
            <a:r>
              <a:rPr lang="en-US" dirty="0" err="1"/>
              <a:t>khiển</a:t>
            </a:r>
            <a:r>
              <a:rPr lang="en-US" dirty="0"/>
              <a:t> </a:t>
            </a:r>
            <a:r>
              <a:rPr lang="en-US" dirty="0" err="1"/>
              <a:t>tắt</a:t>
            </a:r>
            <a:r>
              <a:rPr lang="en-US" dirty="0"/>
              <a:t>, </a:t>
            </a:r>
            <a:r>
              <a:rPr lang="en-US" dirty="0" err="1"/>
              <a:t>bật</a:t>
            </a:r>
            <a:r>
              <a:rPr lang="en-US" dirty="0"/>
              <a:t> </a:t>
            </a:r>
            <a:r>
              <a:rPr lang="en-US" dirty="0" err="1"/>
              <a:t>điều</a:t>
            </a:r>
            <a:r>
              <a:rPr lang="en-US" dirty="0"/>
              <a:t> </a:t>
            </a:r>
            <a:r>
              <a:rPr lang="en-US" dirty="0" err="1"/>
              <a:t>hoà</a:t>
            </a:r>
            <a:r>
              <a:rPr lang="en-US" dirty="0"/>
              <a:t> </a:t>
            </a:r>
            <a:r>
              <a:rPr lang="en-US" dirty="0" err="1"/>
              <a:t>và</a:t>
            </a:r>
            <a:r>
              <a:rPr lang="en-US" dirty="0"/>
              <a:t> </a:t>
            </a:r>
            <a:r>
              <a:rPr lang="en-US" dirty="0" err="1"/>
              <a:t>điều</a:t>
            </a:r>
            <a:r>
              <a:rPr lang="en-US" dirty="0"/>
              <a:t> </a:t>
            </a:r>
            <a:r>
              <a:rPr lang="en-US" dirty="0" err="1"/>
              <a:t>chỉnh</a:t>
            </a:r>
            <a:r>
              <a:rPr lang="en-US" dirty="0"/>
              <a:t> </a:t>
            </a:r>
            <a:r>
              <a:rPr lang="en-US" dirty="0" err="1"/>
              <a:t>độ</a:t>
            </a:r>
            <a:r>
              <a:rPr lang="en-US" dirty="0"/>
              <a:t> </a:t>
            </a:r>
            <a:r>
              <a:rPr lang="en-US" dirty="0" err="1"/>
              <a:t>sáng</a:t>
            </a:r>
            <a:r>
              <a:rPr lang="en-US" dirty="0"/>
              <a:t> </a:t>
            </a:r>
            <a:r>
              <a:rPr lang="en-US" dirty="0" err="1"/>
              <a:t>đèn</a:t>
            </a:r>
            <a:r>
              <a:rPr lang="en-US" dirty="0"/>
              <a:t> </a:t>
            </a:r>
            <a:r>
              <a:rPr lang="en-US" dirty="0" err="1"/>
              <a:t>từ</a:t>
            </a:r>
            <a:r>
              <a:rPr lang="en-US" dirty="0"/>
              <a:t> Web-app. </a:t>
            </a:r>
            <a:endParaRPr lang="en-US" dirty="0">
              <a:ea typeface="Calibri" panose="020F0502020204030204"/>
              <a:cs typeface="Calibri"/>
            </a:endParaRPr>
          </a:p>
          <a:p>
            <a:pPr marL="0" indent="0">
              <a:buFont typeface="Arial"/>
              <a:buNone/>
            </a:pPr>
            <a:endParaRPr lang="en-US" dirty="0">
              <a:latin typeface="Calibri"/>
              <a:cs typeface="Calibri"/>
            </a:endParaRPr>
          </a:p>
          <a:p>
            <a:pPr marL="171450" indent="-171450">
              <a:buFont typeface="Arial,Sans-Serif"/>
              <a:buChar char="•"/>
            </a:pPr>
            <a:r>
              <a:rPr lang="en-US" dirty="0" err="1"/>
              <a:t>Chế</a:t>
            </a:r>
            <a:r>
              <a:rPr lang="en-US" dirty="0"/>
              <a:t> </a:t>
            </a:r>
            <a:r>
              <a:rPr lang="en-US" dirty="0" err="1"/>
              <a:t>độ</a:t>
            </a:r>
            <a:r>
              <a:rPr lang="en-US" dirty="0"/>
              <a:t> </a:t>
            </a:r>
            <a:r>
              <a:rPr lang="en-US" dirty="0" err="1"/>
              <a:t>tự</a:t>
            </a:r>
            <a:r>
              <a:rPr lang="en-US" dirty="0"/>
              <a:t> </a:t>
            </a:r>
            <a:r>
              <a:rPr lang="en-US" dirty="0" err="1"/>
              <a:t>động</a:t>
            </a:r>
            <a:r>
              <a:rPr lang="en-US" dirty="0"/>
              <a:t> </a:t>
            </a:r>
            <a:r>
              <a:rPr lang="en-US" dirty="0" err="1"/>
              <a:t>chăm</a:t>
            </a:r>
            <a:r>
              <a:rPr lang="en-US" dirty="0"/>
              <a:t> </a:t>
            </a:r>
            <a:r>
              <a:rPr lang="en-US" dirty="0" err="1"/>
              <a:t>sóc</a:t>
            </a:r>
            <a:r>
              <a:rPr lang="en-US" dirty="0"/>
              <a:t> </a:t>
            </a:r>
            <a:r>
              <a:rPr lang="en-US" dirty="0" err="1"/>
              <a:t>giấc</a:t>
            </a:r>
            <a:r>
              <a:rPr lang="en-US" dirty="0"/>
              <a:t> </a:t>
            </a:r>
            <a:r>
              <a:rPr lang="en-US" dirty="0" err="1"/>
              <a:t>ngủ</a:t>
            </a:r>
            <a:r>
              <a:rPr lang="en-US" dirty="0"/>
              <a:t>: </a:t>
            </a:r>
            <a:r>
              <a:rPr lang="en-US" dirty="0" err="1"/>
              <a:t>Vô</a:t>
            </a:r>
            <a:r>
              <a:rPr lang="en-US" dirty="0"/>
              <a:t> </a:t>
            </a:r>
            <a:r>
              <a:rPr lang="en-US" dirty="0" err="1"/>
              <a:t>hiệu</a:t>
            </a:r>
            <a:r>
              <a:rPr lang="en-US" dirty="0"/>
              <a:t> </a:t>
            </a:r>
            <a:r>
              <a:rPr lang="en-US" dirty="0" err="1"/>
              <a:t>hoá</a:t>
            </a:r>
            <a:r>
              <a:rPr lang="en-US" dirty="0"/>
              <a:t> </a:t>
            </a:r>
            <a:r>
              <a:rPr lang="en-US" dirty="0" err="1"/>
              <a:t>các</a:t>
            </a:r>
            <a:r>
              <a:rPr lang="en-US" dirty="0"/>
              <a:t> </a:t>
            </a:r>
            <a:r>
              <a:rPr lang="en-US" dirty="0" err="1"/>
              <a:t>lệnh</a:t>
            </a:r>
            <a:r>
              <a:rPr lang="en-US" dirty="0"/>
              <a:t> </a:t>
            </a:r>
            <a:r>
              <a:rPr lang="en-US" dirty="0" err="1"/>
              <a:t>điều</a:t>
            </a:r>
            <a:r>
              <a:rPr lang="en-US" dirty="0"/>
              <a:t> </a:t>
            </a:r>
            <a:r>
              <a:rPr lang="en-US" dirty="0" err="1"/>
              <a:t>khiển</a:t>
            </a:r>
            <a:r>
              <a:rPr lang="en-US" dirty="0"/>
              <a:t> </a:t>
            </a:r>
            <a:r>
              <a:rPr lang="en-US" dirty="0" err="1"/>
              <a:t>từ</a:t>
            </a:r>
            <a:r>
              <a:rPr lang="en-US" dirty="0"/>
              <a:t> Web app, </a:t>
            </a:r>
            <a:r>
              <a:rPr lang="en-US" dirty="0" err="1"/>
              <a:t>Độ</a:t>
            </a:r>
            <a:r>
              <a:rPr lang="en-US" dirty="0"/>
              <a:t> </a:t>
            </a:r>
            <a:r>
              <a:rPr lang="en-US" dirty="0" err="1"/>
              <a:t>sáng</a:t>
            </a:r>
            <a:r>
              <a:rPr lang="en-US" dirty="0"/>
              <a:t> </a:t>
            </a:r>
            <a:r>
              <a:rPr lang="en-US" dirty="0" err="1"/>
              <a:t>đèn</a:t>
            </a:r>
            <a:r>
              <a:rPr lang="en-US" dirty="0"/>
              <a:t>, </a:t>
            </a:r>
            <a:r>
              <a:rPr lang="en-US" dirty="0" err="1"/>
              <a:t>nhiệt</a:t>
            </a:r>
            <a:r>
              <a:rPr lang="en-US" dirty="0"/>
              <a:t> </a:t>
            </a:r>
            <a:r>
              <a:rPr lang="en-US" dirty="0" err="1"/>
              <a:t>độ</a:t>
            </a:r>
            <a:r>
              <a:rPr lang="en-US" dirty="0"/>
              <a:t> </a:t>
            </a:r>
            <a:r>
              <a:rPr lang="en-US" dirty="0" err="1"/>
              <a:t>môi</a:t>
            </a:r>
            <a:r>
              <a:rPr lang="en-US" dirty="0"/>
              <a:t> </a:t>
            </a:r>
            <a:r>
              <a:rPr lang="en-US" dirty="0" err="1"/>
              <a:t>trường</a:t>
            </a:r>
            <a:r>
              <a:rPr lang="en-US" dirty="0"/>
              <a:t> </a:t>
            </a:r>
            <a:r>
              <a:rPr lang="en-US" dirty="0" err="1"/>
              <a:t>sẽ</a:t>
            </a:r>
            <a:r>
              <a:rPr lang="en-US" dirty="0"/>
              <a:t> </a:t>
            </a:r>
            <a:r>
              <a:rPr lang="en-US" dirty="0" err="1"/>
              <a:t>được</a:t>
            </a:r>
            <a:r>
              <a:rPr lang="en-US" dirty="0"/>
              <a:t> </a:t>
            </a:r>
            <a:r>
              <a:rPr lang="en-US" dirty="0" err="1"/>
              <a:t>điều</a:t>
            </a:r>
            <a:r>
              <a:rPr lang="en-US" dirty="0"/>
              <a:t> </a:t>
            </a:r>
            <a:r>
              <a:rPr lang="en-US" dirty="0" err="1"/>
              <a:t>chỉnh</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thu</a:t>
            </a:r>
            <a:r>
              <a:rPr lang="en-US" dirty="0"/>
              <a:t> </a:t>
            </a:r>
            <a:r>
              <a:rPr lang="en-US" dirty="0" err="1"/>
              <a:t>được</a:t>
            </a:r>
            <a:r>
              <a:rPr lang="en-US" dirty="0"/>
              <a:t> </a:t>
            </a:r>
            <a:r>
              <a:rPr lang="en-US" dirty="0" err="1"/>
              <a:t>từ</a:t>
            </a:r>
            <a:r>
              <a:rPr lang="en-US" dirty="0"/>
              <a:t> </a:t>
            </a:r>
            <a:r>
              <a:rPr lang="en-US" dirty="0" err="1"/>
              <a:t>cảm</a:t>
            </a:r>
            <a:r>
              <a:rPr lang="en-US" dirty="0"/>
              <a:t> </a:t>
            </a:r>
            <a:r>
              <a:rPr lang="en-US" dirty="0" err="1"/>
              <a:t>biến</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cải</a:t>
            </a:r>
            <a:r>
              <a:rPr lang="en-US" dirty="0"/>
              <a:t> </a:t>
            </a:r>
            <a:r>
              <a:rPr lang="en-US" dirty="0" err="1"/>
              <a:t>thiện</a:t>
            </a:r>
            <a:r>
              <a:rPr lang="en-US" dirty="0"/>
              <a:t> </a:t>
            </a:r>
            <a:r>
              <a:rPr lang="en-US" dirty="0" err="1"/>
              <a:t>chất</a:t>
            </a:r>
            <a:r>
              <a:rPr lang="en-US" dirty="0"/>
              <a:t> </a:t>
            </a:r>
            <a:r>
              <a:rPr lang="en-US" dirty="0" err="1"/>
              <a:t>lượng</a:t>
            </a:r>
            <a:r>
              <a:rPr lang="en-US" dirty="0"/>
              <a:t> </a:t>
            </a:r>
            <a:r>
              <a:rPr lang="en-US" dirty="0" err="1"/>
              <a:t>giấc</a:t>
            </a:r>
            <a:r>
              <a:rPr lang="en-US" dirty="0"/>
              <a:t> </a:t>
            </a:r>
            <a:r>
              <a:rPr lang="en-US" dirty="0" err="1"/>
              <a:t>ngủ</a:t>
            </a:r>
            <a:endParaRPr lang="en-US" dirty="0" err="1">
              <a:cs typeface="Calibri"/>
            </a:endParaRPr>
          </a:p>
          <a:p>
            <a:endParaRPr lang="en-US" dirty="0">
              <a:latin typeface="Calibri"/>
              <a:cs typeface="Calibri"/>
            </a:endParaRPr>
          </a:p>
        </p:txBody>
      </p:sp>
      <p:sp>
        <p:nvSpPr>
          <p:cNvPr id="4" name="Slide Number Placeholder 3"/>
          <p:cNvSpPr>
            <a:spLocks noGrp="1"/>
          </p:cNvSpPr>
          <p:nvPr>
            <p:ph type="sldNum" sz="quarter" idx="10"/>
          </p:nvPr>
        </p:nvSpPr>
        <p:spPr/>
        <p:txBody>
          <a:bodyPr/>
          <a:lstStyle/>
          <a:p>
            <a:fld id="{97F33C89-D82E-49AB-9073-20C2016FB63D}" type="slidenum">
              <a:rPr lang="en-US" smtClean="0"/>
              <a:t>18</a:t>
            </a:fld>
            <a:endParaRPr lang="en-US"/>
          </a:p>
        </p:txBody>
      </p:sp>
    </p:spTree>
    <p:extLst>
      <p:ext uri="{BB962C8B-B14F-4D97-AF65-F5344CB8AC3E}">
        <p14:creationId xmlns:p14="http://schemas.microsoft.com/office/powerpoint/2010/main" val="2496500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Quy </a:t>
            </a:r>
            <a:r>
              <a:rPr lang="en-US" dirty="0" err="1"/>
              <a:t>trình</a:t>
            </a:r>
            <a:r>
              <a:rPr lang="en-US" dirty="0"/>
              <a:t> </a:t>
            </a:r>
            <a:r>
              <a:rPr lang="en-US" dirty="0" err="1"/>
              <a:t>chăm</a:t>
            </a:r>
            <a:r>
              <a:rPr lang="en-US" dirty="0"/>
              <a:t> </a:t>
            </a:r>
            <a:r>
              <a:rPr lang="en-US" dirty="0" err="1"/>
              <a:t>sóc</a:t>
            </a:r>
            <a:r>
              <a:rPr lang="en-US" dirty="0"/>
              <a:t> </a:t>
            </a:r>
            <a:r>
              <a:rPr lang="en-US" dirty="0" err="1"/>
              <a:t>giấc</a:t>
            </a:r>
            <a:r>
              <a:rPr lang="en-US" dirty="0"/>
              <a:t> </a:t>
            </a:r>
            <a:r>
              <a:rPr lang="en-US" dirty="0" err="1"/>
              <a:t>ngủ</a:t>
            </a:r>
            <a:r>
              <a:rPr lang="en-US" dirty="0"/>
              <a:t> chia </a:t>
            </a:r>
            <a:r>
              <a:rPr lang="en-US" dirty="0" err="1"/>
              <a:t>ra</a:t>
            </a:r>
            <a:r>
              <a:rPr lang="en-US" dirty="0"/>
              <a:t> </a:t>
            </a:r>
            <a:r>
              <a:rPr lang="en-US" dirty="0" err="1"/>
              <a:t>làm</a:t>
            </a:r>
            <a:r>
              <a:rPr lang="en-US" dirty="0"/>
              <a:t> 3 </a:t>
            </a:r>
            <a:r>
              <a:rPr lang="en-US" dirty="0" err="1"/>
              <a:t>giai</a:t>
            </a:r>
            <a:r>
              <a:rPr lang="en-US" dirty="0"/>
              <a:t> </a:t>
            </a:r>
            <a:r>
              <a:rPr lang="en-US" dirty="0" err="1"/>
              <a:t>đoạn</a:t>
            </a:r>
            <a:r>
              <a:rPr lang="en-US" dirty="0"/>
              <a:t> </a:t>
            </a:r>
            <a:r>
              <a:rPr lang="en-US" dirty="0" err="1"/>
              <a:t>theo</a:t>
            </a:r>
            <a:r>
              <a:rPr lang="en-US" dirty="0"/>
              <a:t> </a:t>
            </a:r>
            <a:r>
              <a:rPr lang="en-US" dirty="0" err="1"/>
              <a:t>tiến</a:t>
            </a:r>
            <a:r>
              <a:rPr lang="en-US" dirty="0"/>
              <a:t> </a:t>
            </a:r>
            <a:r>
              <a:rPr lang="en-US" dirty="0" err="1"/>
              <a:t>trình</a:t>
            </a:r>
            <a:r>
              <a:rPr lang="en-US" dirty="0"/>
              <a:t> </a:t>
            </a:r>
            <a:r>
              <a:rPr lang="en-US" dirty="0" err="1"/>
              <a:t>ngủ</a:t>
            </a:r>
            <a:r>
              <a:rPr lang="en-US" dirty="0"/>
              <a:t>: </a:t>
            </a:r>
            <a:r>
              <a:rPr lang="en-US" dirty="0" err="1"/>
              <a:t>trước</a:t>
            </a:r>
            <a:r>
              <a:rPr lang="en-US" dirty="0"/>
              <a:t> </a:t>
            </a:r>
            <a:r>
              <a:rPr lang="en-US" dirty="0" err="1"/>
              <a:t>giấc</a:t>
            </a:r>
            <a:r>
              <a:rPr lang="en-US" dirty="0"/>
              <a:t> </a:t>
            </a:r>
            <a:r>
              <a:rPr lang="en-US" dirty="0" err="1"/>
              <a:t>ngủ</a:t>
            </a:r>
            <a:r>
              <a:rPr lang="en-US" dirty="0"/>
              <a:t>, </a:t>
            </a:r>
            <a:r>
              <a:rPr lang="en-US" dirty="0" err="1"/>
              <a:t>trong</a:t>
            </a:r>
            <a:r>
              <a:rPr lang="en-US" dirty="0"/>
              <a:t> </a:t>
            </a:r>
            <a:r>
              <a:rPr lang="en-US" dirty="0" err="1"/>
              <a:t>giấc</a:t>
            </a:r>
            <a:r>
              <a:rPr lang="en-US" dirty="0"/>
              <a:t> </a:t>
            </a:r>
            <a:r>
              <a:rPr lang="en-US" dirty="0" err="1"/>
              <a:t>ngủ</a:t>
            </a:r>
            <a:r>
              <a:rPr lang="en-US" dirty="0"/>
              <a:t> </a:t>
            </a:r>
            <a:r>
              <a:rPr lang="en-US" dirty="0" err="1"/>
              <a:t>và</a:t>
            </a:r>
            <a:r>
              <a:rPr lang="en-US" dirty="0"/>
              <a:t> </a:t>
            </a:r>
            <a:r>
              <a:rPr lang="en-US" dirty="0" err="1"/>
              <a:t>chuẩn</a:t>
            </a:r>
            <a:r>
              <a:rPr lang="en-US" dirty="0"/>
              <a:t> </a:t>
            </a:r>
            <a:r>
              <a:rPr lang="en-US" dirty="0" err="1"/>
              <a:t>bị</a:t>
            </a:r>
            <a:r>
              <a:rPr lang="en-US" dirty="0"/>
              <a:t> </a:t>
            </a:r>
            <a:r>
              <a:rPr lang="en-US" dirty="0" err="1"/>
              <a:t>thức</a:t>
            </a:r>
            <a:r>
              <a:rPr lang="en-US" dirty="0"/>
              <a:t> </a:t>
            </a:r>
            <a:r>
              <a:rPr lang="en-US" dirty="0" err="1"/>
              <a:t>giấc</a:t>
            </a:r>
            <a:r>
              <a:rPr lang="en-US" dirty="0"/>
              <a:t>. </a:t>
            </a:r>
            <a:r>
              <a:rPr lang="en-US" dirty="0" err="1"/>
              <a:t>Thiết</a:t>
            </a:r>
            <a:r>
              <a:rPr lang="en-US" dirty="0"/>
              <a:t> </a:t>
            </a:r>
            <a:r>
              <a:rPr lang="en-US" dirty="0" err="1"/>
              <a:t>bị</a:t>
            </a:r>
            <a:r>
              <a:rPr lang="en-US" dirty="0"/>
              <a:t> </a:t>
            </a:r>
            <a:r>
              <a:rPr lang="en-US" dirty="0" err="1"/>
              <a:t>tự</a:t>
            </a:r>
            <a:r>
              <a:rPr lang="en-US" dirty="0"/>
              <a:t> </a:t>
            </a:r>
            <a:r>
              <a:rPr lang="en-US" dirty="0" err="1"/>
              <a:t>động</a:t>
            </a:r>
            <a:r>
              <a:rPr lang="en-US" dirty="0"/>
              <a:t> </a:t>
            </a:r>
            <a:r>
              <a:rPr lang="en-US" dirty="0" err="1"/>
              <a:t>điều</a:t>
            </a:r>
            <a:r>
              <a:rPr lang="en-US" dirty="0"/>
              <a:t> </a:t>
            </a:r>
            <a:r>
              <a:rPr lang="en-US" dirty="0" err="1"/>
              <a:t>chỉnh</a:t>
            </a:r>
            <a:r>
              <a:rPr lang="en-US" dirty="0"/>
              <a:t> </a:t>
            </a:r>
            <a:r>
              <a:rPr lang="en-US" dirty="0" err="1"/>
              <a:t>ánh</a:t>
            </a:r>
            <a:r>
              <a:rPr lang="en-US" dirty="0"/>
              <a:t> </a:t>
            </a:r>
            <a:r>
              <a:rPr lang="en-US" dirty="0" err="1"/>
              <a:t>sáng</a:t>
            </a:r>
            <a:r>
              <a:rPr lang="en-US" dirty="0"/>
              <a:t>, </a:t>
            </a:r>
            <a:r>
              <a:rPr lang="en-US" dirty="0" err="1"/>
              <a:t>nhiệt</a:t>
            </a:r>
            <a:r>
              <a:rPr lang="en-US" dirty="0"/>
              <a:t> </a:t>
            </a:r>
            <a:r>
              <a:rPr lang="en-US" dirty="0" err="1"/>
              <a:t>độ</a:t>
            </a:r>
            <a:r>
              <a:rPr lang="en-US" dirty="0"/>
              <a:t> </a:t>
            </a:r>
            <a:r>
              <a:rPr lang="en-US" dirty="0" err="1"/>
              <a:t>dựa</a:t>
            </a:r>
            <a:r>
              <a:rPr lang="en-US" dirty="0"/>
              <a:t> </a:t>
            </a:r>
            <a:r>
              <a:rPr lang="en-US" dirty="0" err="1"/>
              <a:t>trên</a:t>
            </a:r>
            <a:r>
              <a:rPr lang="en-US" dirty="0"/>
              <a:t> </a:t>
            </a:r>
            <a:r>
              <a:rPr lang="en-US" dirty="0" err="1"/>
              <a:t>những</a:t>
            </a:r>
            <a:r>
              <a:rPr lang="en-US" dirty="0"/>
              <a:t> </a:t>
            </a:r>
            <a:r>
              <a:rPr lang="en-US" dirty="0" err="1"/>
              <a:t>nghiên</a:t>
            </a:r>
            <a:r>
              <a:rPr lang="en-US" dirty="0"/>
              <a:t> </a:t>
            </a:r>
            <a:r>
              <a:rPr lang="en-US" dirty="0" err="1"/>
              <a:t>cứu</a:t>
            </a:r>
            <a:r>
              <a:rPr lang="en-US" dirty="0"/>
              <a:t> </a:t>
            </a:r>
            <a:r>
              <a:rPr lang="en-US" dirty="0" err="1"/>
              <a:t>và</a:t>
            </a:r>
            <a:r>
              <a:rPr lang="en-US" dirty="0"/>
              <a:t> </a:t>
            </a:r>
            <a:r>
              <a:rPr lang="en-US" dirty="0" err="1"/>
              <a:t>những</a:t>
            </a:r>
            <a:r>
              <a:rPr lang="en-US" dirty="0"/>
              <a:t> </a:t>
            </a:r>
            <a:r>
              <a:rPr lang="en-US" dirty="0" err="1"/>
              <a:t>thuật</a:t>
            </a:r>
            <a:r>
              <a:rPr lang="en-US" dirty="0"/>
              <a:t> </a:t>
            </a:r>
            <a:r>
              <a:rPr lang="en-US" dirty="0" err="1"/>
              <a:t>toán</a:t>
            </a:r>
            <a:r>
              <a:rPr lang="en-US" dirty="0"/>
              <a:t> </a:t>
            </a:r>
            <a:r>
              <a:rPr lang="en-US" dirty="0" err="1"/>
              <a:t>xác</a:t>
            </a:r>
            <a:r>
              <a:rPr lang="en-US" dirty="0"/>
              <a:t> </a:t>
            </a:r>
            <a:r>
              <a:rPr lang="en-US" dirty="0" err="1"/>
              <a:t>định</a:t>
            </a:r>
            <a:r>
              <a:rPr lang="en-US" dirty="0"/>
              <a:t> </a:t>
            </a:r>
            <a:r>
              <a:rPr lang="en-US" dirty="0" err="1"/>
              <a:t>giai</a:t>
            </a:r>
            <a:r>
              <a:rPr lang="en-US" dirty="0"/>
              <a:t> </a:t>
            </a:r>
            <a:r>
              <a:rPr lang="en-US" dirty="0" err="1"/>
              <a:t>đoạn</a:t>
            </a:r>
            <a:r>
              <a:rPr lang="en-US" dirty="0"/>
              <a:t> </a:t>
            </a:r>
            <a:r>
              <a:rPr lang="en-US" dirty="0" err="1"/>
              <a:t>giấc</a:t>
            </a:r>
            <a:r>
              <a:rPr lang="en-US" dirty="0"/>
              <a:t> </a:t>
            </a:r>
            <a:r>
              <a:rPr lang="en-US" dirty="0" err="1"/>
              <a:t>ngủ</a:t>
            </a:r>
            <a:endParaRPr lang="en-US" dirty="0">
              <a:cs typeface="Calibri"/>
            </a:endParaRPr>
          </a:p>
          <a:p>
            <a:endParaRPr lang="en-US" dirty="0">
              <a:latin typeface="Calibri"/>
              <a:cs typeface="Calibri"/>
            </a:endParaRPr>
          </a:p>
          <a:p>
            <a:r>
              <a:rPr lang="en-US" dirty="0">
                <a:latin typeface="Calibri"/>
                <a:cs typeface="Calibri"/>
              </a:rPr>
              <a:t>Sleep-mode 0 </a:t>
            </a:r>
            <a:r>
              <a:rPr lang="en-US" dirty="0" err="1">
                <a:latin typeface="Calibri"/>
                <a:cs typeface="Calibri"/>
              </a:rPr>
              <a:t>trước</a:t>
            </a:r>
            <a:r>
              <a:rPr lang="en-US" dirty="0">
                <a:latin typeface="Calibri"/>
                <a:cs typeface="Calibri"/>
              </a:rPr>
              <a:t> </a:t>
            </a:r>
            <a:r>
              <a:rPr lang="en-US" dirty="0" err="1">
                <a:latin typeface="Calibri"/>
                <a:cs typeface="Calibri"/>
              </a:rPr>
              <a:t>khi</a:t>
            </a:r>
            <a:r>
              <a:rPr lang="en-US" dirty="0">
                <a:latin typeface="Calibri"/>
                <a:cs typeface="Calibri"/>
              </a:rPr>
              <a:t> </a:t>
            </a:r>
            <a:r>
              <a:rPr lang="en-US" dirty="0" err="1">
                <a:latin typeface="Calibri"/>
                <a:cs typeface="Calibri"/>
              </a:rPr>
              <a:t>vào</a:t>
            </a:r>
            <a:r>
              <a:rPr lang="en-US" dirty="0">
                <a:latin typeface="Calibri"/>
                <a:cs typeface="Calibri"/>
              </a:rPr>
              <a:t> </a:t>
            </a:r>
            <a:r>
              <a:rPr lang="en-US" dirty="0" err="1">
                <a:latin typeface="Calibri"/>
                <a:cs typeface="Calibri"/>
              </a:rPr>
              <a:t>giấc</a:t>
            </a:r>
            <a:r>
              <a:rPr lang="en-US" dirty="0">
                <a:latin typeface="Calibri"/>
                <a:cs typeface="Calibri"/>
              </a:rPr>
              <a:t> </a:t>
            </a:r>
            <a:r>
              <a:rPr lang="en-US" dirty="0" err="1">
                <a:latin typeface="Calibri"/>
                <a:cs typeface="Calibri"/>
              </a:rPr>
              <a:t>ngủ</a:t>
            </a:r>
            <a:r>
              <a:rPr lang="en-US" dirty="0">
                <a:latin typeface="Calibri"/>
                <a:cs typeface="Calibri"/>
              </a:rPr>
              <a:t> </a:t>
            </a:r>
            <a:r>
              <a:rPr lang="en-US" dirty="0" err="1"/>
              <a:t>Tắt</a:t>
            </a:r>
            <a:r>
              <a:rPr lang="en-US" dirty="0"/>
              <a:t> </a:t>
            </a:r>
            <a:r>
              <a:rPr lang="en-US" dirty="0" err="1"/>
              <a:t>toàn</a:t>
            </a:r>
            <a:r>
              <a:rPr lang="en-US" dirty="0"/>
              <a:t> </a:t>
            </a:r>
            <a:r>
              <a:rPr lang="en-US" dirty="0" err="1"/>
              <a:t>bộ</a:t>
            </a:r>
            <a:r>
              <a:rPr lang="en-US" dirty="0"/>
              <a:t> </a:t>
            </a:r>
            <a:r>
              <a:rPr lang="en-US" dirty="0" err="1"/>
              <a:t>ánh</a:t>
            </a:r>
            <a:r>
              <a:rPr lang="en-US" dirty="0"/>
              <a:t> </a:t>
            </a:r>
            <a:r>
              <a:rPr lang="en-US" dirty="0" err="1"/>
              <a:t>sáng</a:t>
            </a:r>
            <a:r>
              <a:rPr lang="en-US" dirty="0"/>
              <a:t>, </a:t>
            </a:r>
            <a:r>
              <a:rPr lang="en-US" dirty="0" err="1"/>
              <a:t>giữ</a:t>
            </a:r>
            <a:r>
              <a:rPr lang="en-US" dirty="0"/>
              <a:t> </a:t>
            </a:r>
            <a:r>
              <a:rPr lang="en-US" dirty="0" err="1"/>
              <a:t>nhiệt</a:t>
            </a:r>
            <a:r>
              <a:rPr lang="en-US" dirty="0"/>
              <a:t> </a:t>
            </a:r>
            <a:r>
              <a:rPr lang="en-US" dirty="0" err="1"/>
              <a:t>độ</a:t>
            </a:r>
            <a:r>
              <a:rPr lang="en-US" dirty="0"/>
              <a:t> </a:t>
            </a:r>
            <a:r>
              <a:rPr lang="en-US" dirty="0" err="1"/>
              <a:t>ổn</a:t>
            </a:r>
            <a:r>
              <a:rPr lang="en-US" dirty="0"/>
              <a:t> </a:t>
            </a:r>
            <a:r>
              <a:rPr lang="en-US" dirty="0" err="1"/>
              <a:t>định</a:t>
            </a:r>
            <a:r>
              <a:rPr lang="en-US" dirty="0"/>
              <a:t> ở 23*C</a:t>
            </a:r>
          </a:p>
          <a:p>
            <a:r>
              <a:rPr lang="en-US" dirty="0">
                <a:latin typeface="Calibri"/>
                <a:cs typeface="Calibri"/>
              </a:rPr>
              <a:t>Sleep-mode 1 </a:t>
            </a:r>
            <a:r>
              <a:rPr lang="en-US" dirty="0" err="1">
                <a:latin typeface="Calibri"/>
                <a:cs typeface="Calibri"/>
              </a:rPr>
              <a:t>trong</a:t>
            </a:r>
            <a:r>
              <a:rPr lang="en-US" dirty="0">
                <a:latin typeface="Calibri"/>
                <a:cs typeface="Calibri"/>
              </a:rPr>
              <a:t> </a:t>
            </a:r>
            <a:r>
              <a:rPr lang="en-US" dirty="0" err="1">
                <a:latin typeface="Calibri"/>
                <a:cs typeface="Calibri"/>
              </a:rPr>
              <a:t>lúc</a:t>
            </a:r>
            <a:r>
              <a:rPr lang="en-US" dirty="0">
                <a:latin typeface="Calibri"/>
                <a:cs typeface="Calibri"/>
              </a:rPr>
              <a:t> </a:t>
            </a:r>
            <a:r>
              <a:rPr lang="en-US" dirty="0" err="1">
                <a:latin typeface="Calibri"/>
                <a:cs typeface="Calibri"/>
              </a:rPr>
              <a:t>ngủ</a:t>
            </a:r>
            <a:r>
              <a:rPr lang="en-US" dirty="0">
                <a:latin typeface="Calibri"/>
                <a:cs typeface="Calibri"/>
              </a:rPr>
              <a:t> </a:t>
            </a:r>
            <a:r>
              <a:rPr lang="en-US" dirty="0" err="1"/>
              <a:t>Điều</a:t>
            </a:r>
            <a:r>
              <a:rPr lang="en-US" dirty="0"/>
              <a:t> </a:t>
            </a:r>
            <a:r>
              <a:rPr lang="en-US" dirty="0" err="1"/>
              <a:t>chỉnh</a:t>
            </a:r>
            <a:r>
              <a:rPr lang="en-US" dirty="0"/>
              <a:t> </a:t>
            </a:r>
            <a:r>
              <a:rPr lang="en-US" dirty="0" err="1"/>
              <a:t>ánh</a:t>
            </a:r>
            <a:r>
              <a:rPr lang="en-US" dirty="0"/>
              <a:t> </a:t>
            </a:r>
            <a:r>
              <a:rPr lang="en-US" dirty="0" err="1"/>
              <a:t>sáng</a:t>
            </a:r>
            <a:r>
              <a:rPr lang="en-US" dirty="0"/>
              <a:t>, </a:t>
            </a:r>
            <a:r>
              <a:rPr lang="en-US" dirty="0" err="1"/>
              <a:t>nhiệt</a:t>
            </a:r>
            <a:r>
              <a:rPr lang="en-US" dirty="0"/>
              <a:t> </a:t>
            </a:r>
            <a:r>
              <a:rPr lang="en-US" dirty="0" err="1"/>
              <a:t>độ</a:t>
            </a:r>
            <a:r>
              <a:rPr lang="en-US" dirty="0"/>
              <a:t> </a:t>
            </a:r>
            <a:r>
              <a:rPr lang="en-US" dirty="0" err="1"/>
              <a:t>theo</a:t>
            </a:r>
            <a:r>
              <a:rPr lang="en-US" dirty="0"/>
              <a:t> </a:t>
            </a:r>
            <a:r>
              <a:rPr lang="en-US" dirty="0" err="1"/>
              <a:t>tình</a:t>
            </a:r>
            <a:r>
              <a:rPr lang="en-US" dirty="0"/>
              <a:t> </a:t>
            </a:r>
            <a:r>
              <a:rPr lang="en-US" dirty="0" err="1"/>
              <a:t>trạng</a:t>
            </a:r>
            <a:r>
              <a:rPr lang="en-US" dirty="0"/>
              <a:t> </a:t>
            </a:r>
            <a:r>
              <a:rPr lang="en-US" dirty="0" err="1"/>
              <a:t>giấc</a:t>
            </a:r>
            <a:r>
              <a:rPr lang="en-US" dirty="0"/>
              <a:t> </a:t>
            </a:r>
            <a:r>
              <a:rPr lang="en-US" dirty="0" err="1"/>
              <a:t>ngủ</a:t>
            </a:r>
            <a:r>
              <a:rPr lang="en-US" dirty="0"/>
              <a:t> </a:t>
            </a:r>
            <a:r>
              <a:rPr lang="en-US" dirty="0" err="1"/>
              <a:t>phục</a:t>
            </a:r>
            <a:r>
              <a:rPr lang="en-US" dirty="0"/>
              <a:t> </a:t>
            </a:r>
            <a:r>
              <a:rPr lang="en-US" dirty="0" err="1"/>
              <a:t>vụ</a:t>
            </a:r>
            <a:r>
              <a:rPr lang="en-US" dirty="0"/>
              <a:t> </a:t>
            </a:r>
            <a:r>
              <a:rPr lang="en-US" dirty="0" err="1"/>
              <a:t>mục</a:t>
            </a:r>
            <a:r>
              <a:rPr lang="en-US" dirty="0"/>
              <a:t> </a:t>
            </a:r>
            <a:r>
              <a:rPr lang="en-US" dirty="0" err="1"/>
              <a:t>tiêu</a:t>
            </a:r>
            <a:r>
              <a:rPr lang="en-US" dirty="0"/>
              <a:t> </a:t>
            </a:r>
            <a:r>
              <a:rPr lang="en-US" dirty="0" err="1"/>
              <a:t>thư</a:t>
            </a:r>
            <a:r>
              <a:rPr lang="en-US" dirty="0"/>
              <a:t> </a:t>
            </a:r>
            <a:r>
              <a:rPr lang="en-US" dirty="0" err="1"/>
              <a:t>giãn</a:t>
            </a:r>
            <a:endParaRPr lang="en-US">
              <a:cs typeface="Calibri"/>
            </a:endParaRPr>
          </a:p>
          <a:p>
            <a:r>
              <a:rPr lang="en-US" dirty="0">
                <a:latin typeface="Calibri"/>
                <a:cs typeface="Calibri"/>
              </a:rPr>
              <a:t>Sleep-mode 2 </a:t>
            </a:r>
            <a:r>
              <a:rPr lang="en-US" dirty="0" err="1">
                <a:latin typeface="Calibri"/>
                <a:cs typeface="Calibri"/>
              </a:rPr>
              <a:t>chuẩn</a:t>
            </a:r>
            <a:r>
              <a:rPr lang="en-US" dirty="0">
                <a:latin typeface="Calibri"/>
                <a:cs typeface="Calibri"/>
              </a:rPr>
              <a:t> </a:t>
            </a:r>
            <a:r>
              <a:rPr lang="en-US" dirty="0" err="1">
                <a:latin typeface="Calibri"/>
                <a:cs typeface="Calibri"/>
              </a:rPr>
              <a:t>bị</a:t>
            </a:r>
            <a:r>
              <a:rPr lang="en-US" dirty="0">
                <a:latin typeface="Calibri"/>
                <a:cs typeface="Calibri"/>
              </a:rPr>
              <a:t> </a:t>
            </a:r>
            <a:r>
              <a:rPr lang="en-US" dirty="0" err="1">
                <a:latin typeface="Calibri"/>
                <a:cs typeface="Calibri"/>
              </a:rPr>
              <a:t>thức</a:t>
            </a:r>
            <a:r>
              <a:rPr lang="en-US" dirty="0">
                <a:latin typeface="Calibri"/>
                <a:cs typeface="Calibri"/>
              </a:rPr>
              <a:t> </a:t>
            </a:r>
            <a:r>
              <a:rPr lang="en-US" dirty="0" err="1">
                <a:latin typeface="Calibri"/>
                <a:cs typeface="Calibri"/>
              </a:rPr>
              <a:t>giấc</a:t>
            </a:r>
            <a:r>
              <a:rPr lang="en-US" dirty="0">
                <a:latin typeface="Calibri"/>
                <a:cs typeface="Calibri"/>
              </a:rPr>
              <a:t> </a:t>
            </a:r>
            <a:r>
              <a:rPr lang="en-US" dirty="0" err="1"/>
              <a:t>Bắt</a:t>
            </a:r>
            <a:r>
              <a:rPr lang="en-US" dirty="0"/>
              <a:t> </a:t>
            </a:r>
            <a:r>
              <a:rPr lang="en-US" dirty="0" err="1"/>
              <a:t>đầu</a:t>
            </a:r>
            <a:r>
              <a:rPr lang="en-US" dirty="0"/>
              <a:t> </a:t>
            </a:r>
            <a:r>
              <a:rPr lang="en-US" dirty="0" err="1"/>
              <a:t>trước</a:t>
            </a:r>
            <a:r>
              <a:rPr lang="en-US" dirty="0"/>
              <a:t> 15 </a:t>
            </a:r>
            <a:r>
              <a:rPr lang="en-US" dirty="0" err="1"/>
              <a:t>phút</a:t>
            </a:r>
            <a:r>
              <a:rPr lang="en-US" dirty="0"/>
              <a:t> so </a:t>
            </a:r>
            <a:r>
              <a:rPr lang="en-US" dirty="0" err="1"/>
              <a:t>với</a:t>
            </a:r>
            <a:r>
              <a:rPr lang="en-US" dirty="0"/>
              <a:t> </a:t>
            </a:r>
            <a:r>
              <a:rPr lang="en-US" dirty="0" err="1"/>
              <a:t>thời</a:t>
            </a:r>
            <a:r>
              <a:rPr lang="en-US" dirty="0"/>
              <a:t> </a:t>
            </a:r>
            <a:r>
              <a:rPr lang="en-US" dirty="0" err="1"/>
              <a:t>gian</a:t>
            </a:r>
            <a:r>
              <a:rPr lang="en-US" dirty="0"/>
              <a:t> </a:t>
            </a:r>
            <a:r>
              <a:rPr lang="en-US" dirty="0" err="1"/>
              <a:t>báo</a:t>
            </a:r>
            <a:r>
              <a:rPr lang="en-US" dirty="0"/>
              <a:t> </a:t>
            </a:r>
            <a:r>
              <a:rPr lang="en-US" dirty="0" err="1"/>
              <a:t>thức</a:t>
            </a:r>
            <a:r>
              <a:rPr lang="en-US" dirty="0"/>
              <a:t>. Tăng </a:t>
            </a:r>
            <a:r>
              <a:rPr lang="en-US" dirty="0" err="1"/>
              <a:t>ánh</a:t>
            </a:r>
            <a:r>
              <a:rPr lang="en-US" dirty="0"/>
              <a:t> </a:t>
            </a:r>
            <a:r>
              <a:rPr lang="en-US" dirty="0" err="1"/>
              <a:t>sáng</a:t>
            </a:r>
            <a:r>
              <a:rPr lang="en-US" dirty="0"/>
              <a:t>, </a:t>
            </a:r>
            <a:r>
              <a:rPr lang="en-US" dirty="0" err="1"/>
              <a:t>nhiệt</a:t>
            </a:r>
            <a:r>
              <a:rPr lang="en-US" dirty="0"/>
              <a:t> </a:t>
            </a:r>
            <a:r>
              <a:rPr lang="en-US" dirty="0" err="1"/>
              <a:t>độ</a:t>
            </a:r>
            <a:r>
              <a:rPr lang="en-US" dirty="0"/>
              <a:t>, </a:t>
            </a:r>
            <a:r>
              <a:rPr lang="en-US" dirty="0" err="1"/>
              <a:t>báo</a:t>
            </a:r>
            <a:r>
              <a:rPr lang="en-US" dirty="0"/>
              <a:t> </a:t>
            </a:r>
            <a:r>
              <a:rPr lang="en-US" dirty="0" err="1"/>
              <a:t>thức</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tỉnh</a:t>
            </a:r>
            <a:r>
              <a:rPr lang="en-US" dirty="0"/>
              <a:t> </a:t>
            </a:r>
            <a:r>
              <a:rPr lang="en-US" dirty="0" err="1"/>
              <a:t>táo</a:t>
            </a:r>
            <a:r>
              <a:rPr lang="en-US" dirty="0"/>
              <a:t> </a:t>
            </a:r>
            <a:r>
              <a:rPr lang="en-US" dirty="0" err="1"/>
              <a:t>nhất</a:t>
            </a:r>
            <a:r>
              <a:rPr lang="en-US" dirty="0"/>
              <a:t>.</a:t>
            </a:r>
          </a:p>
        </p:txBody>
      </p:sp>
      <p:sp>
        <p:nvSpPr>
          <p:cNvPr id="4" name="Chỗ dành sẵn cho Số hiệu Bản chiếu 3"/>
          <p:cNvSpPr>
            <a:spLocks noGrp="1"/>
          </p:cNvSpPr>
          <p:nvPr>
            <p:ph type="sldNum" sz="quarter" idx="5"/>
          </p:nvPr>
        </p:nvSpPr>
        <p:spPr/>
        <p:txBody>
          <a:bodyPr/>
          <a:lstStyle/>
          <a:p>
            <a:fld id="{97F33C89-D82E-49AB-9073-20C2016FB63D}" type="slidenum">
              <a:rPr lang="en-US" smtClean="0"/>
              <a:t>19</a:t>
            </a:fld>
            <a:endParaRPr lang="en-US"/>
          </a:p>
        </p:txBody>
      </p:sp>
    </p:spTree>
    <p:extLst>
      <p:ext uri="{BB962C8B-B14F-4D97-AF65-F5344CB8AC3E}">
        <p14:creationId xmlns:p14="http://schemas.microsoft.com/office/powerpoint/2010/main" val="1830245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Ưu</a:t>
            </a:r>
            <a:r>
              <a:rPr lang="en-US" dirty="0"/>
              <a:t> </a:t>
            </a:r>
            <a:r>
              <a:rPr lang="en-US" dirty="0" err="1"/>
              <a:t>điểm</a:t>
            </a:r>
            <a:r>
              <a:rPr lang="en-US" dirty="0"/>
              <a:t>: </a:t>
            </a:r>
            <a:endParaRPr lang="vi-VN"/>
          </a:p>
          <a:p>
            <a:pPr marL="171450" indent="-171450">
              <a:buFont typeface="Arial"/>
              <a:buChar char="•"/>
            </a:pPr>
            <a:r>
              <a:rPr lang="en-US" dirty="0" err="1"/>
              <a:t>Triển</a:t>
            </a:r>
            <a:r>
              <a:rPr lang="en-US" dirty="0"/>
              <a:t> </a:t>
            </a:r>
            <a:r>
              <a:rPr lang="en-US" dirty="0" err="1"/>
              <a:t>khai</a:t>
            </a:r>
            <a:r>
              <a:rPr lang="en-US" dirty="0"/>
              <a:t> </a:t>
            </a:r>
            <a:r>
              <a:rPr lang="en-US" dirty="0" err="1"/>
              <a:t>ứng</a:t>
            </a:r>
            <a:r>
              <a:rPr lang="en-US" dirty="0"/>
              <a:t> </a:t>
            </a:r>
            <a:r>
              <a:rPr lang="en-US" dirty="0" err="1"/>
              <a:t>dụng</a:t>
            </a:r>
            <a:r>
              <a:rPr lang="en-US" dirty="0"/>
              <a:t> </a:t>
            </a:r>
            <a:r>
              <a:rPr lang="en-US" dirty="0" err="1"/>
              <a:t>cực</a:t>
            </a:r>
            <a:r>
              <a:rPr lang="en-US" dirty="0"/>
              <a:t> </a:t>
            </a:r>
            <a:r>
              <a:rPr lang="en-US" dirty="0" err="1"/>
              <a:t>nhanh</a:t>
            </a:r>
            <a:r>
              <a:rPr lang="en-US" dirty="0"/>
              <a:t> </a:t>
            </a:r>
            <a:endParaRPr lang="en-US" dirty="0">
              <a:cs typeface="Calibri"/>
            </a:endParaRPr>
          </a:p>
          <a:p>
            <a:pPr marL="171450" indent="-171450">
              <a:buFont typeface="Arial"/>
              <a:buChar char="•"/>
            </a:pPr>
            <a:r>
              <a:rPr lang="en-US" dirty="0" err="1"/>
              <a:t>Tính</a:t>
            </a:r>
            <a:r>
              <a:rPr lang="en-US" dirty="0"/>
              <a:t> </a:t>
            </a:r>
            <a:r>
              <a:rPr lang="en-US" dirty="0" err="1"/>
              <a:t>bảo</a:t>
            </a:r>
            <a:r>
              <a:rPr lang="en-US" dirty="0"/>
              <a:t> </a:t>
            </a:r>
            <a:r>
              <a:rPr lang="en-US" dirty="0" err="1"/>
              <a:t>mật</a:t>
            </a:r>
            <a:r>
              <a:rPr lang="en-US" dirty="0"/>
              <a:t> </a:t>
            </a:r>
            <a:r>
              <a:rPr lang="en-US" dirty="0" err="1"/>
              <a:t>rất</a:t>
            </a:r>
            <a:r>
              <a:rPr lang="en-US" dirty="0"/>
              <a:t> </a:t>
            </a:r>
            <a:r>
              <a:rPr lang="en-US" dirty="0" err="1"/>
              <a:t>cao</a:t>
            </a:r>
            <a:endParaRPr lang="en-US" dirty="0" err="1">
              <a:cs typeface="Calibri"/>
            </a:endParaRPr>
          </a:p>
          <a:p>
            <a:pPr marL="171450" indent="-171450">
              <a:buFont typeface="Arial"/>
              <a:buChar char="•"/>
            </a:pPr>
            <a:r>
              <a:rPr lang="en-US" dirty="0" err="1"/>
              <a:t>Có</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mở</a:t>
            </a:r>
            <a:r>
              <a:rPr lang="en-US" dirty="0"/>
              <a:t> </a:t>
            </a:r>
            <a:r>
              <a:rPr lang="en-US" dirty="0" err="1"/>
              <a:t>rộng</a:t>
            </a:r>
            <a:r>
              <a:rPr lang="en-US" dirty="0"/>
              <a:t> </a:t>
            </a:r>
            <a:r>
              <a:rPr lang="en-US" dirty="0" err="1"/>
              <a:t>ứng</a:t>
            </a:r>
            <a:r>
              <a:rPr lang="en-US" dirty="0"/>
              <a:t> </a:t>
            </a:r>
            <a:r>
              <a:rPr lang="en-US" dirty="0" err="1"/>
              <a:t>dụng</a:t>
            </a:r>
            <a:r>
              <a:rPr lang="en-US" dirty="0"/>
              <a:t> </a:t>
            </a:r>
            <a:r>
              <a:rPr lang="en-US" dirty="0" err="1"/>
              <a:t>dễ</a:t>
            </a:r>
            <a:r>
              <a:rPr lang="en-US" dirty="0"/>
              <a:t> </a:t>
            </a:r>
            <a:r>
              <a:rPr lang="en-US" dirty="0" err="1"/>
              <a:t>dàng</a:t>
            </a:r>
            <a:r>
              <a:rPr lang="en-US" dirty="0"/>
              <a:t> </a:t>
            </a:r>
            <a:endParaRPr lang="en-US" dirty="0">
              <a:cs typeface="Calibri"/>
            </a:endParaRPr>
          </a:p>
          <a:p>
            <a:pPr marL="171450" indent="-171450">
              <a:buFont typeface="Arial"/>
              <a:buChar char="•"/>
            </a:pPr>
            <a:r>
              <a:rPr lang="en-US" dirty="0" err="1"/>
              <a:t>Tính</a:t>
            </a:r>
            <a:r>
              <a:rPr lang="en-US" dirty="0"/>
              <a:t> </a:t>
            </a:r>
            <a:r>
              <a:rPr lang="en-US" dirty="0" err="1"/>
              <a:t>ổn</a:t>
            </a:r>
            <a:r>
              <a:rPr lang="en-US" dirty="0"/>
              <a:t> </a:t>
            </a:r>
            <a:r>
              <a:rPr lang="en-US" dirty="0" err="1"/>
              <a:t>định</a:t>
            </a:r>
            <a:r>
              <a:rPr lang="en-US" dirty="0"/>
              <a:t> </a:t>
            </a:r>
            <a:r>
              <a:rPr lang="en-US" dirty="0" err="1"/>
              <a:t>cao</a:t>
            </a:r>
            <a:r>
              <a:rPr lang="en-US" dirty="0"/>
              <a:t> </a:t>
            </a:r>
            <a:r>
              <a:rPr lang="en-US" dirty="0" err="1"/>
              <a:t>ít</a:t>
            </a:r>
            <a:r>
              <a:rPr lang="en-US" dirty="0"/>
              <a:t> </a:t>
            </a:r>
            <a:r>
              <a:rPr lang="en-US" dirty="0" err="1"/>
              <a:t>khi</a:t>
            </a:r>
            <a:r>
              <a:rPr lang="en-US" dirty="0"/>
              <a:t> </a:t>
            </a:r>
            <a:r>
              <a:rPr lang="en-US" dirty="0" err="1"/>
              <a:t>nào</a:t>
            </a:r>
            <a:r>
              <a:rPr lang="en-US" dirty="0"/>
              <a:t> </a:t>
            </a:r>
            <a:r>
              <a:rPr lang="en-US" dirty="0" err="1"/>
              <a:t>gặp</a:t>
            </a:r>
            <a:r>
              <a:rPr lang="en-US" dirty="0"/>
              <a:t> </a:t>
            </a:r>
            <a:r>
              <a:rPr lang="en-US" dirty="0" err="1"/>
              <a:t>trường</a:t>
            </a:r>
            <a:r>
              <a:rPr lang="en-US" dirty="0"/>
              <a:t> </a:t>
            </a:r>
            <a:r>
              <a:rPr lang="en-US" dirty="0" err="1"/>
              <a:t>hợp</a:t>
            </a:r>
            <a:r>
              <a:rPr lang="en-US" dirty="0"/>
              <a:t> </a:t>
            </a:r>
            <a:r>
              <a:rPr lang="en-US" dirty="0" err="1"/>
              <a:t>sập</a:t>
            </a:r>
            <a:r>
              <a:rPr lang="en-US" dirty="0"/>
              <a:t> server. </a:t>
            </a:r>
            <a:endParaRPr lang="en-US" dirty="0">
              <a:cs typeface="Calibri"/>
            </a:endParaRPr>
          </a:p>
          <a:p>
            <a:pPr marL="171450" indent="-171450">
              <a:buFont typeface="Arial"/>
              <a:buChar char="•"/>
            </a:pPr>
            <a:r>
              <a:rPr lang="en-US" dirty="0" err="1"/>
              <a:t>Người</a:t>
            </a:r>
            <a:r>
              <a:rPr lang="en-US" dirty="0"/>
              <a:t> </a:t>
            </a:r>
            <a:r>
              <a:rPr lang="en-US" dirty="0" err="1"/>
              <a:t>đăng</a:t>
            </a:r>
            <a:r>
              <a:rPr lang="en-US" dirty="0"/>
              <a:t> </a:t>
            </a:r>
            <a:r>
              <a:rPr lang="en-US" dirty="0" err="1"/>
              <a:t>ký</a:t>
            </a:r>
            <a:r>
              <a:rPr lang="en-US" dirty="0"/>
              <a:t> </a:t>
            </a:r>
            <a:r>
              <a:rPr lang="en-US" dirty="0" err="1"/>
              <a:t>tài</a:t>
            </a:r>
            <a:r>
              <a:rPr lang="en-US" dirty="0"/>
              <a:t> </a:t>
            </a:r>
            <a:r>
              <a:rPr lang="en-US" dirty="0" err="1"/>
              <a:t>khoản</a:t>
            </a:r>
            <a:r>
              <a:rPr lang="en-US" dirty="0"/>
              <a:t> </a:t>
            </a:r>
            <a:r>
              <a:rPr lang="en-US" dirty="0" err="1"/>
              <a:t>miễn</a:t>
            </a:r>
            <a:r>
              <a:rPr lang="en-US" dirty="0"/>
              <a:t> </a:t>
            </a:r>
            <a:r>
              <a:rPr lang="en-US" dirty="0" err="1"/>
              <a:t>phí</a:t>
            </a:r>
            <a:r>
              <a:rPr lang="en-US" dirty="0"/>
              <a:t> </a:t>
            </a:r>
            <a:r>
              <a:rPr lang="en-US" dirty="0" err="1"/>
              <a:t>có</a:t>
            </a:r>
            <a:r>
              <a:rPr lang="en-US" dirty="0"/>
              <a:t> 1GB dung </a:t>
            </a:r>
            <a:r>
              <a:rPr lang="en-US" dirty="0" err="1"/>
              <a:t>lượng</a:t>
            </a:r>
            <a:r>
              <a:rPr lang="en-US" dirty="0"/>
              <a:t> </a:t>
            </a:r>
            <a:r>
              <a:rPr lang="en-US" dirty="0" err="1"/>
              <a:t>lưu</a:t>
            </a:r>
            <a:r>
              <a:rPr lang="en-US" dirty="0"/>
              <a:t> </a:t>
            </a:r>
            <a:r>
              <a:rPr lang="en-US" dirty="0" err="1"/>
              <a:t>trữ</a:t>
            </a:r>
            <a:r>
              <a:rPr lang="en-US" dirty="0"/>
              <a:t>. </a:t>
            </a:r>
            <a:endParaRPr lang="en-US" dirty="0">
              <a:cs typeface="Calibri"/>
            </a:endParaRPr>
          </a:p>
          <a:p>
            <a:endParaRPr lang="en-US" dirty="0">
              <a:cs typeface="Calibri"/>
            </a:endParaRPr>
          </a:p>
          <a:p>
            <a:r>
              <a:rPr lang="en-US" dirty="0"/>
              <a:t>Nhằm </a:t>
            </a:r>
            <a:r>
              <a:rPr lang="en-US" dirty="0" err="1"/>
              <a:t>đảm</a:t>
            </a:r>
            <a:r>
              <a:rPr lang="en-US" dirty="0"/>
              <a:t> </a:t>
            </a:r>
            <a:r>
              <a:rPr lang="en-US" dirty="0" err="1"/>
              <a:t>bảo</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thống</a:t>
            </a:r>
            <a:r>
              <a:rPr lang="en-US" dirty="0"/>
              <a:t> </a:t>
            </a:r>
            <a:r>
              <a:rPr lang="en-US" dirty="0" err="1"/>
              <a:t>nhất</a:t>
            </a:r>
            <a:r>
              <a:rPr lang="en-US" dirty="0"/>
              <a:t> </a:t>
            </a:r>
            <a:r>
              <a:rPr lang="en-US" dirty="0" err="1"/>
              <a:t>trên</a:t>
            </a:r>
            <a:r>
              <a:rPr lang="en-US" dirty="0"/>
              <a:t> </a:t>
            </a:r>
            <a:r>
              <a:rPr lang="en-US" dirty="0" err="1"/>
              <a:t>toàn</a:t>
            </a:r>
            <a:r>
              <a:rPr lang="en-US" dirty="0"/>
              <a:t> </a:t>
            </a:r>
            <a:r>
              <a:rPr lang="en-US" dirty="0" err="1"/>
              <a:t>bộ</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xây</a:t>
            </a:r>
            <a:r>
              <a:rPr lang="en-US" dirty="0"/>
              <a:t> </a:t>
            </a:r>
            <a:r>
              <a:rPr lang="en-US" dirty="0" err="1"/>
              <a:t>dựng</a:t>
            </a:r>
            <a:r>
              <a:rPr lang="en-US" dirty="0"/>
              <a:t> </a:t>
            </a:r>
            <a:r>
              <a:rPr lang="en-US" dirty="0" err="1"/>
              <a:t>gồm</a:t>
            </a:r>
            <a:r>
              <a:rPr lang="en-US" dirty="0"/>
              <a:t> </a:t>
            </a:r>
            <a:r>
              <a:rPr lang="en-US" dirty="0" err="1"/>
              <a:t>những</a:t>
            </a:r>
            <a:r>
              <a:rPr lang="en-US" dirty="0"/>
              <a:t> </a:t>
            </a:r>
            <a:r>
              <a:rPr lang="en-US" dirty="0" err="1"/>
              <a:t>thông</a:t>
            </a:r>
            <a:r>
              <a:rPr lang="en-US" dirty="0"/>
              <a:t> tin </a:t>
            </a:r>
            <a:r>
              <a:rPr lang="en-US" dirty="0" err="1"/>
              <a:t>về</a:t>
            </a:r>
            <a:r>
              <a:rPr lang="en-US" dirty="0"/>
              <a:t> </a:t>
            </a:r>
            <a:r>
              <a:rPr lang="en-US" dirty="0" err="1"/>
              <a:t>cài</a:t>
            </a:r>
            <a:r>
              <a:rPr lang="en-US" dirty="0"/>
              <a:t> </a:t>
            </a:r>
            <a:r>
              <a:rPr lang="en-US" dirty="0" err="1"/>
              <a:t>đặt</a:t>
            </a:r>
            <a:r>
              <a:rPr lang="en-US" dirty="0"/>
              <a:t> </a:t>
            </a:r>
            <a:r>
              <a:rPr lang="en-US" dirty="0" err="1"/>
              <a:t>hệ</a:t>
            </a:r>
            <a:r>
              <a:rPr lang="en-US" dirty="0"/>
              <a:t> </a:t>
            </a:r>
            <a:r>
              <a:rPr lang="en-US" dirty="0" err="1"/>
              <a:t>thống</a:t>
            </a:r>
            <a:r>
              <a:rPr lang="en-US" dirty="0"/>
              <a:t>, </a:t>
            </a:r>
            <a:r>
              <a:rPr lang="en-US" dirty="0" err="1"/>
              <a:t>thông</a:t>
            </a:r>
            <a:r>
              <a:rPr lang="en-US" dirty="0"/>
              <a:t> tin </a:t>
            </a:r>
            <a:r>
              <a:rPr lang="en-US" dirty="0" err="1"/>
              <a:t>sức</a:t>
            </a:r>
            <a:r>
              <a:rPr lang="en-US" dirty="0"/>
              <a:t> </a:t>
            </a:r>
            <a:r>
              <a:rPr lang="en-US" dirty="0" err="1"/>
              <a:t>khoẻ</a:t>
            </a:r>
            <a:r>
              <a:rPr lang="en-US" dirty="0"/>
              <a:t>, </a:t>
            </a:r>
            <a:r>
              <a:rPr lang="en-US" dirty="0" err="1"/>
              <a:t>thông</a:t>
            </a:r>
            <a:r>
              <a:rPr lang="en-US" dirty="0"/>
              <a:t> tin </a:t>
            </a:r>
            <a:r>
              <a:rPr lang="en-US" dirty="0" err="1"/>
              <a:t>về</a:t>
            </a:r>
            <a:r>
              <a:rPr lang="en-US" dirty="0"/>
              <a:t> </a:t>
            </a:r>
            <a:r>
              <a:rPr lang="en-US" dirty="0" err="1"/>
              <a:t>môi</a:t>
            </a:r>
            <a:r>
              <a:rPr lang="en-US" dirty="0"/>
              <a:t> </a:t>
            </a:r>
            <a:r>
              <a:rPr lang="en-US" dirty="0" err="1"/>
              <a:t>trường</a:t>
            </a:r>
            <a:r>
              <a:rPr lang="en-US" dirty="0"/>
              <a:t>, </a:t>
            </a:r>
            <a:r>
              <a:rPr lang="en-US" dirty="0" err="1"/>
              <a:t>độ</a:t>
            </a:r>
            <a:r>
              <a:rPr lang="en-US" dirty="0"/>
              <a:t> </a:t>
            </a:r>
            <a:r>
              <a:rPr lang="en-US" dirty="0" err="1"/>
              <a:t>sáng</a:t>
            </a:r>
            <a:r>
              <a:rPr lang="en-US" dirty="0"/>
              <a:t> </a:t>
            </a:r>
            <a:r>
              <a:rPr lang="en-US" dirty="0" err="1"/>
              <a:t>đèn</a:t>
            </a:r>
            <a:r>
              <a:rPr lang="en-US" dirty="0"/>
              <a:t> </a:t>
            </a:r>
            <a:r>
              <a:rPr lang="en-US" dirty="0" err="1"/>
              <a:t>và</a:t>
            </a:r>
            <a:r>
              <a:rPr lang="en-US" dirty="0"/>
              <a:t> </a:t>
            </a:r>
            <a:r>
              <a:rPr lang="en-US" dirty="0" err="1"/>
              <a:t>đường</a:t>
            </a:r>
            <a:r>
              <a:rPr lang="en-US" dirty="0"/>
              <a:t> </a:t>
            </a:r>
            <a:r>
              <a:rPr lang="en-US" dirty="0" err="1"/>
              <a:t>dẫn</a:t>
            </a:r>
            <a:r>
              <a:rPr lang="en-US" dirty="0"/>
              <a:t> </a:t>
            </a:r>
            <a:r>
              <a:rPr lang="en-US" dirty="0" err="1"/>
              <a:t>đến</a:t>
            </a:r>
            <a:r>
              <a:rPr lang="en-US" dirty="0"/>
              <a:t> </a:t>
            </a:r>
            <a:r>
              <a:rPr lang="en-US" dirty="0" err="1"/>
              <a:t>các</a:t>
            </a:r>
            <a:r>
              <a:rPr lang="en-US" dirty="0"/>
              <a:t> file </a:t>
            </a:r>
            <a:r>
              <a:rPr lang="en-US" dirty="0" err="1"/>
              <a:t>lưu</a:t>
            </a:r>
            <a:r>
              <a:rPr lang="en-US" dirty="0"/>
              <a:t> </a:t>
            </a:r>
            <a:r>
              <a:rPr lang="en-US" dirty="0" err="1"/>
              <a:t>trữ</a:t>
            </a:r>
            <a:r>
              <a:rPr lang="en-US" dirty="0"/>
              <a:t> </a:t>
            </a:r>
            <a:r>
              <a:rPr lang="en-US" dirty="0" err="1"/>
              <a:t>lịch</a:t>
            </a:r>
            <a:r>
              <a:rPr lang="en-US" dirty="0"/>
              <a:t> </a:t>
            </a:r>
            <a:r>
              <a:rPr lang="en-US" dirty="0" err="1"/>
              <a:t>sử</a:t>
            </a:r>
            <a:r>
              <a:rPr lang="en-US" dirty="0"/>
              <a:t> chi </a:t>
            </a:r>
            <a:r>
              <a:rPr lang="en-US" dirty="0" err="1"/>
              <a:t>tiết</a:t>
            </a:r>
            <a:r>
              <a:rPr lang="en-US" dirty="0"/>
              <a:t> </a:t>
            </a:r>
            <a:r>
              <a:rPr lang="en-US" dirty="0" err="1"/>
              <a:t>về</a:t>
            </a:r>
            <a:r>
              <a:rPr lang="en-US" dirty="0"/>
              <a:t> </a:t>
            </a:r>
            <a:r>
              <a:rPr lang="en-US" dirty="0" err="1"/>
              <a:t>giấc</a:t>
            </a:r>
            <a:r>
              <a:rPr lang="en-US" dirty="0"/>
              <a:t> </a:t>
            </a:r>
            <a:r>
              <a:rPr lang="en-US" dirty="0" err="1"/>
              <a:t>ngủ</a:t>
            </a:r>
            <a:r>
              <a:rPr lang="en-US" dirty="0"/>
              <a:t>. </a:t>
            </a:r>
            <a:endParaRPr lang="en-US" dirty="0">
              <a:cs typeface="Calibri"/>
            </a:endParaRPr>
          </a:p>
        </p:txBody>
      </p:sp>
      <p:sp>
        <p:nvSpPr>
          <p:cNvPr id="4" name="Slide Number Placeholder 3"/>
          <p:cNvSpPr>
            <a:spLocks noGrp="1"/>
          </p:cNvSpPr>
          <p:nvPr>
            <p:ph type="sldNum" sz="quarter" idx="10"/>
          </p:nvPr>
        </p:nvSpPr>
        <p:spPr/>
        <p:txBody>
          <a:bodyPr/>
          <a:lstStyle/>
          <a:p>
            <a:fld id="{97F33C89-D82E-49AB-9073-20C2016FB63D}" type="slidenum">
              <a:rPr lang="en-US" smtClean="0"/>
              <a:t>20</a:t>
            </a:fld>
            <a:endParaRPr lang="en-US"/>
          </a:p>
        </p:txBody>
      </p:sp>
    </p:spTree>
    <p:extLst>
      <p:ext uri="{BB962C8B-B14F-4D97-AF65-F5344CB8AC3E}">
        <p14:creationId xmlns:p14="http://schemas.microsoft.com/office/powerpoint/2010/main" val="3944892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rial"/>
                <a:ea typeface="Times New Roman" panose="02020603050405020304" pitchFamily="18" charset="0"/>
                <a:cs typeface="Segoe UI" panose="020B0502040204020203" pitchFamily="34" charset="0"/>
              </a:rPr>
              <a:t>APP (Sever)</a:t>
            </a:r>
            <a:endParaRPr kumimoji="0" lang="en-US" sz="1400" b="0" i="0" u="none" strike="noStrike" kern="1200" cap="none" spc="0" normalizeH="0" baseline="0" noProof="0">
              <a:ln>
                <a:noFill/>
              </a:ln>
              <a:solidFill>
                <a:srgbClr val="C00000"/>
              </a:solidFill>
              <a:effectLst/>
              <a:uLnTx/>
              <a:uFillTx/>
              <a:latin typeface="Arial"/>
              <a:ea typeface="Calibri" panose="020F0502020204030204" pitchFamily="34" charset="0"/>
              <a:cs typeface="Segoe UI" panose="020B0502040204020203" pitchFamily="34" charset="0"/>
            </a:endParaRP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Tích</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hợp</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với</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dữ</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liệu</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với</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1"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Firebase Database</a:t>
            </a: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Hiển</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thị</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lịch</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sử</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giấc</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ngủ</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qua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biểu</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đồ</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a:t>
            </a: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Chấm</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điểm</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giấc</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ngủ</a:t>
            </a:r>
            <a:endPar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endParaRP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Giao</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diện</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thiết</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lập</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hệ</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thống</a:t>
            </a:r>
            <a:endPar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endParaRP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Giao</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diện</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điều</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khiển</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các</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thiết</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bị</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21</a:t>
            </a:fld>
            <a:endParaRPr lang="en-US"/>
          </a:p>
        </p:txBody>
      </p:sp>
    </p:spTree>
    <p:extLst>
      <p:ext uri="{BB962C8B-B14F-4D97-AF65-F5344CB8AC3E}">
        <p14:creationId xmlns:p14="http://schemas.microsoft.com/office/powerpoint/2010/main" val="1159388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err="1"/>
              <a:t>Mạch</a:t>
            </a:r>
            <a:r>
              <a:rPr lang="en-US"/>
              <a:t> </a:t>
            </a:r>
            <a:r>
              <a:rPr lang="en-US" err="1"/>
              <a:t>được</a:t>
            </a:r>
            <a:r>
              <a:rPr lang="en-US"/>
              <a:t> </a:t>
            </a:r>
            <a:r>
              <a:rPr lang="en-US" err="1"/>
              <a:t>hoàn</a:t>
            </a:r>
            <a:r>
              <a:rPr lang="en-US"/>
              <a:t> </a:t>
            </a:r>
            <a:r>
              <a:rPr lang="en-US" err="1"/>
              <a:t>thiện</a:t>
            </a:r>
            <a:r>
              <a:rPr lang="en-US"/>
              <a:t> </a:t>
            </a:r>
            <a:r>
              <a:rPr lang="en-US" err="1"/>
              <a:t>với</a:t>
            </a:r>
            <a:r>
              <a:rPr lang="en-US"/>
              <a:t> </a:t>
            </a:r>
            <a:r>
              <a:rPr lang="en-US" err="1"/>
              <a:t>kích</a:t>
            </a:r>
            <a:r>
              <a:rPr lang="en-US"/>
              <a:t> </a:t>
            </a:r>
            <a:r>
              <a:rPr lang="en-US" err="1"/>
              <a:t>thước</a:t>
            </a:r>
            <a:r>
              <a:rPr lang="en-US"/>
              <a:t> </a:t>
            </a:r>
            <a:r>
              <a:rPr lang="en-US" err="1"/>
              <a:t>đúng</a:t>
            </a:r>
            <a:r>
              <a:rPr lang="en-US"/>
              <a:t> </a:t>
            </a:r>
            <a:r>
              <a:rPr lang="en-US" err="1"/>
              <a:t>với</a:t>
            </a:r>
            <a:r>
              <a:rPr lang="en-US"/>
              <a:t> </a:t>
            </a:r>
            <a:r>
              <a:rPr lang="en-US" err="1"/>
              <a:t>chỉ</a:t>
            </a:r>
            <a:r>
              <a:rPr lang="en-US"/>
              <a:t> </a:t>
            </a:r>
            <a:r>
              <a:rPr lang="en-US" err="1"/>
              <a:t>tiêu</a:t>
            </a:r>
            <a:r>
              <a:rPr lang="en-US"/>
              <a:t> </a:t>
            </a:r>
            <a:r>
              <a:rPr lang="en-US" err="1"/>
              <a:t>thiết</a:t>
            </a:r>
            <a:r>
              <a:rPr lang="en-US"/>
              <a:t> </a:t>
            </a:r>
            <a:r>
              <a:rPr lang="en-US" err="1"/>
              <a:t>kế</a:t>
            </a:r>
            <a:r>
              <a:rPr lang="en-US"/>
              <a:t> </a:t>
            </a:r>
            <a:r>
              <a:rPr lang="en-US" err="1"/>
              <a:t>đã</a:t>
            </a:r>
            <a:r>
              <a:rPr lang="en-US"/>
              <a:t> </a:t>
            </a:r>
            <a:r>
              <a:rPr lang="en-US" err="1"/>
              <a:t>đặt</a:t>
            </a:r>
            <a:r>
              <a:rPr lang="en-US"/>
              <a:t> </a:t>
            </a:r>
            <a:r>
              <a:rPr lang="en-US" err="1"/>
              <a:t>ra</a:t>
            </a:r>
            <a:r>
              <a:rPr lang="en-US"/>
              <a:t>, </a:t>
            </a:r>
            <a:r>
              <a:rPr lang="en-US" err="1"/>
              <a:t>cảm</a:t>
            </a:r>
            <a:r>
              <a:rPr lang="en-US"/>
              <a:t> </a:t>
            </a:r>
            <a:r>
              <a:rPr lang="en-US" err="1"/>
              <a:t>biến</a:t>
            </a:r>
            <a:r>
              <a:rPr lang="en-US"/>
              <a:t> </a:t>
            </a:r>
            <a:r>
              <a:rPr lang="en-US" err="1"/>
              <a:t>hoạt</a:t>
            </a:r>
            <a:r>
              <a:rPr lang="en-US"/>
              <a:t> </a:t>
            </a:r>
            <a:r>
              <a:rPr lang="en-US" err="1"/>
              <a:t>động</a:t>
            </a:r>
            <a:r>
              <a:rPr lang="en-US"/>
              <a:t> </a:t>
            </a:r>
            <a:r>
              <a:rPr lang="en-US" err="1"/>
              <a:t>ổn</a:t>
            </a:r>
            <a:r>
              <a:rPr lang="en-US"/>
              <a:t> </a:t>
            </a:r>
            <a:r>
              <a:rPr lang="en-US" err="1"/>
              <a:t>định</a:t>
            </a:r>
            <a:r>
              <a:rPr lang="en-US"/>
              <a:t> </a:t>
            </a:r>
            <a:r>
              <a:rPr lang="en-US" err="1"/>
              <a:t>và</a:t>
            </a:r>
            <a:r>
              <a:rPr lang="en-US"/>
              <a:t> </a:t>
            </a:r>
            <a:r>
              <a:rPr lang="en-US" err="1"/>
              <a:t>gửi</a:t>
            </a:r>
            <a:r>
              <a:rPr lang="en-US"/>
              <a:t> </a:t>
            </a:r>
            <a:r>
              <a:rPr lang="en-US" err="1"/>
              <a:t>được</a:t>
            </a:r>
            <a:r>
              <a:rPr lang="en-US"/>
              <a:t> </a:t>
            </a:r>
            <a:r>
              <a:rPr lang="en-US" err="1"/>
              <a:t>dữ</a:t>
            </a:r>
            <a:r>
              <a:rPr lang="en-US"/>
              <a:t> </a:t>
            </a:r>
            <a:r>
              <a:rPr lang="en-US" err="1"/>
              <a:t>liệu</a:t>
            </a:r>
            <a:r>
              <a:rPr lang="en-US"/>
              <a:t> </a:t>
            </a:r>
            <a:r>
              <a:rPr lang="en-US" err="1"/>
              <a:t>về</a:t>
            </a:r>
            <a:r>
              <a:rPr lang="en-US"/>
              <a:t> ESP32, </a:t>
            </a:r>
            <a:r>
              <a:rPr lang="en-US" err="1"/>
              <a:t>Nguồn</a:t>
            </a:r>
            <a:r>
              <a:rPr lang="en-US"/>
              <a:t> </a:t>
            </a:r>
            <a:r>
              <a:rPr lang="en-US" err="1"/>
              <a:t>từ</a:t>
            </a:r>
            <a:r>
              <a:rPr lang="en-US"/>
              <a:t> pin </a:t>
            </a:r>
            <a:r>
              <a:rPr lang="en-US" err="1"/>
              <a:t>đã</a:t>
            </a:r>
            <a:r>
              <a:rPr lang="en-US"/>
              <a:t> </a:t>
            </a:r>
            <a:r>
              <a:rPr lang="en-US" err="1"/>
              <a:t>cung</a:t>
            </a:r>
            <a:r>
              <a:rPr lang="en-US"/>
              <a:t> </a:t>
            </a:r>
            <a:r>
              <a:rPr lang="en-US" err="1"/>
              <a:t>cấp</a:t>
            </a:r>
            <a:r>
              <a:rPr lang="en-US"/>
              <a:t> </a:t>
            </a:r>
            <a:r>
              <a:rPr lang="en-US" err="1"/>
              <a:t>đủ</a:t>
            </a:r>
            <a:r>
              <a:rPr lang="en-US"/>
              <a:t> </a:t>
            </a:r>
            <a:r>
              <a:rPr lang="en-US" err="1"/>
              <a:t>cho</a:t>
            </a:r>
            <a:r>
              <a:rPr lang="en-US"/>
              <a:t> </a:t>
            </a:r>
            <a:r>
              <a:rPr lang="en-US" err="1"/>
              <a:t>thiết</a:t>
            </a:r>
            <a:r>
              <a:rPr lang="en-US"/>
              <a:t> </a:t>
            </a:r>
            <a:r>
              <a:rPr lang="en-US" err="1"/>
              <a:t>bị</a:t>
            </a:r>
            <a:r>
              <a:rPr lang="en-US"/>
              <a:t> </a:t>
            </a:r>
            <a:r>
              <a:rPr lang="en-US" err="1"/>
              <a:t>cảm</a:t>
            </a:r>
            <a:r>
              <a:rPr lang="en-US"/>
              <a:t> </a:t>
            </a:r>
            <a:r>
              <a:rPr lang="en-US" err="1"/>
              <a:t>biến</a:t>
            </a:r>
            <a:endParaRPr lang="vi-VN" err="1"/>
          </a:p>
          <a:p>
            <a:endParaRPr lang="en-US">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97F33C89-D82E-49AB-9073-20C2016FB63D}" type="slidenum">
              <a:rPr lang="en-US" smtClean="0"/>
              <a:t>22</a:t>
            </a:fld>
            <a:endParaRPr lang="en-US"/>
          </a:p>
        </p:txBody>
      </p:sp>
    </p:spTree>
    <p:extLst>
      <p:ext uri="{BB962C8B-B14F-4D97-AF65-F5344CB8AC3E}">
        <p14:creationId xmlns:p14="http://schemas.microsoft.com/office/powerpoint/2010/main" val="62321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20 </a:t>
            </a:r>
            <a:r>
              <a:rPr lang="en-US" sz="1200" kern="1200" dirty="0" err="1">
                <a:solidFill>
                  <a:schemeClr val="tx1"/>
                </a:solidFill>
                <a:effectLst/>
                <a:latin typeface="+mn-lt"/>
                <a:ea typeface="+mn-ea"/>
                <a:cs typeface="+mn-cs"/>
              </a:rPr>
              <a:t>phút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5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37 </a:t>
            </a:r>
            <a:r>
              <a:rPr lang="en-US" sz="1200" kern="1200" dirty="0" err="1">
                <a:solidFill>
                  <a:schemeClr val="tx1"/>
                </a:solidFill>
                <a:effectLst/>
                <a:latin typeface="+mn-lt"/>
                <a:ea typeface="+mn-ea"/>
                <a:cs typeface="+mn-cs"/>
              </a:rPr>
              <a:t>phút</a:t>
            </a:r>
            <a:r>
              <a:rPr lang="en-US" sz="1200" kern="1200" dirty="0">
                <a:solidFill>
                  <a:schemeClr val="tx1"/>
                </a:solidFill>
                <a:effectLst/>
                <a:latin typeface="+mn-lt"/>
                <a:ea typeface="+mn-ea"/>
                <a:cs typeface="+mn-cs"/>
              </a:rPr>
              <a:t> (257 </a:t>
            </a:r>
            <a:r>
              <a:rPr lang="en-US" sz="1200" kern="1200" dirty="0" err="1">
                <a:solidFill>
                  <a:schemeClr val="tx1"/>
                </a:solidFill>
                <a:effectLst/>
                <a:latin typeface="+mn-lt"/>
                <a:ea typeface="+mn-ea"/>
                <a:cs typeface="+mn-cs"/>
              </a:rPr>
              <a:t>phút</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514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a:t>
            </a:r>
            <a:endParaRPr lang="en-US" sz="1200" kern="1200" dirty="0">
              <a:solidFill>
                <a:schemeClr val="tx1"/>
              </a:solidFill>
              <a:effectLst/>
              <a:latin typeface="+mn-lt"/>
              <a:cs typeface="Calibri"/>
            </a:endParaRPr>
          </a:p>
          <a:p>
            <a:pPr lvl="0"/>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Server: 512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a:t>
            </a:r>
            <a:endParaRPr lang="en-US" sz="1200" kern="1200" dirty="0">
              <a:solidFill>
                <a:schemeClr val="tx1"/>
              </a:solidFill>
              <a:effectLst/>
              <a:latin typeface="+mn-lt"/>
              <a:cs typeface="Calibri"/>
            </a:endParaRPr>
          </a:p>
          <a:p>
            <a:pPr lvl="0"/>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lỗi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40bpm): 4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a:t>
            </a:r>
            <a:endParaRPr lang="en-US" sz="1200" kern="1200" dirty="0">
              <a:solidFill>
                <a:schemeClr val="tx1"/>
              </a:solidFill>
              <a:effectLst/>
              <a:latin typeface="+mn-lt"/>
              <a:cs typeface="Calibri"/>
            </a:endParaRPr>
          </a:p>
          <a:p>
            <a:pPr lvl="0"/>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98.83%</a:t>
            </a:r>
            <a:endParaRPr lang="en-US" sz="1200" kern="1200" dirty="0">
              <a:solidFill>
                <a:schemeClr val="tx1"/>
              </a:solidFill>
              <a:effectLst/>
              <a:latin typeface="+mn-lt"/>
              <a:cs typeface="Calibri"/>
            </a:endParaRPr>
          </a:p>
          <a:p>
            <a:endParaRPr lang="en-US" baseline="0"/>
          </a:p>
          <a:p>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web sever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lỗi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40 bpm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reboot do </a:t>
            </a:r>
            <a:r>
              <a:rPr lang="en-US" sz="1200" kern="1200" dirty="0" err="1">
                <a:solidFill>
                  <a:schemeClr val="tx1"/>
                </a:solidFill>
                <a:effectLst/>
                <a:latin typeface="+mn-lt"/>
                <a:ea typeface="+mn-ea"/>
                <a:cs typeface="+mn-cs"/>
              </a:rPr>
              <a:t>tràn</a:t>
            </a:r>
            <a:r>
              <a:rPr lang="en-US" sz="1200" kern="1200" dirty="0">
                <a:solidFill>
                  <a:schemeClr val="tx1"/>
                </a:solidFill>
                <a:effectLst/>
                <a:latin typeface="+mn-lt"/>
                <a:ea typeface="+mn-ea"/>
                <a:cs typeface="+mn-cs"/>
              </a:rPr>
              <a:t> ram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dài</a:t>
            </a:r>
            <a:endParaRPr lang="en-US" baseline="0" dirty="0"/>
          </a:p>
          <a:p>
            <a:endParaRPr lang="en-US" baseline="0"/>
          </a:p>
        </p:txBody>
      </p:sp>
      <p:sp>
        <p:nvSpPr>
          <p:cNvPr id="4" name="Slide Number Placeholder 3"/>
          <p:cNvSpPr>
            <a:spLocks noGrp="1"/>
          </p:cNvSpPr>
          <p:nvPr>
            <p:ph type="sldNum" sz="quarter" idx="10"/>
          </p:nvPr>
        </p:nvSpPr>
        <p:spPr/>
        <p:txBody>
          <a:bodyPr/>
          <a:lstStyle/>
          <a:p>
            <a:fld id="{97F33C89-D82E-49AB-9073-20C2016FB63D}" type="slidenum">
              <a:rPr lang="en-US" smtClean="0"/>
              <a:t>23</a:t>
            </a:fld>
            <a:endParaRPr lang="en-US"/>
          </a:p>
        </p:txBody>
      </p:sp>
    </p:spTree>
    <p:extLst>
      <p:ext uri="{BB962C8B-B14F-4D97-AF65-F5344CB8AC3E}">
        <p14:creationId xmlns:p14="http://schemas.microsoft.com/office/powerpoint/2010/main" val="3029617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24</a:t>
            </a:fld>
            <a:endParaRPr lang="en-US"/>
          </a:p>
        </p:txBody>
      </p:sp>
    </p:spTree>
    <p:extLst>
      <p:ext uri="{BB962C8B-B14F-4D97-AF65-F5344CB8AC3E}">
        <p14:creationId xmlns:p14="http://schemas.microsoft.com/office/powerpoint/2010/main" val="236460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Khi </a:t>
            </a:r>
            <a:r>
              <a:rPr lang="en-US" err="1"/>
              <a:t>có</a:t>
            </a:r>
            <a:r>
              <a:rPr lang="en-US"/>
              <a:t> pin, </a:t>
            </a:r>
            <a:r>
              <a:rPr lang="en-US" err="1"/>
              <a:t>sau</a:t>
            </a:r>
            <a:r>
              <a:rPr lang="en-US"/>
              <a:t> </a:t>
            </a:r>
            <a:r>
              <a:rPr lang="en-US" err="1"/>
              <a:t>khi</a:t>
            </a:r>
            <a:r>
              <a:rPr lang="en-US"/>
              <a:t> </a:t>
            </a:r>
            <a:r>
              <a:rPr lang="en-US" err="1"/>
              <a:t>sạc</a:t>
            </a:r>
            <a:r>
              <a:rPr lang="en-US"/>
              <a:t> 1 </a:t>
            </a:r>
            <a:r>
              <a:rPr lang="en-US" err="1"/>
              <a:t>thời</a:t>
            </a:r>
            <a:r>
              <a:rPr lang="en-US"/>
              <a:t> </a:t>
            </a:r>
            <a:r>
              <a:rPr lang="en-US" err="1"/>
              <a:t>gian</a:t>
            </a:r>
            <a:r>
              <a:rPr lang="en-US"/>
              <a:t> </a:t>
            </a:r>
            <a:r>
              <a:rPr lang="en-US" err="1"/>
              <a:t>thì</a:t>
            </a:r>
            <a:r>
              <a:rPr lang="en-US"/>
              <a:t> </a:t>
            </a:r>
            <a:r>
              <a:rPr lang="en-US" err="1"/>
              <a:t>điện</a:t>
            </a:r>
            <a:r>
              <a:rPr lang="en-US"/>
              <a:t> </a:t>
            </a:r>
            <a:r>
              <a:rPr lang="en-US" err="1"/>
              <a:t>áp</a:t>
            </a:r>
            <a:r>
              <a:rPr lang="en-US"/>
              <a:t> </a:t>
            </a:r>
            <a:r>
              <a:rPr lang="en-US" err="1"/>
              <a:t>đầu</a:t>
            </a:r>
            <a:r>
              <a:rPr lang="en-US"/>
              <a:t> </a:t>
            </a:r>
            <a:r>
              <a:rPr lang="en-US" err="1"/>
              <a:t>ra</a:t>
            </a:r>
            <a:r>
              <a:rPr lang="en-US"/>
              <a:t> </a:t>
            </a:r>
            <a:r>
              <a:rPr lang="en-US" err="1"/>
              <a:t>mạch</a:t>
            </a:r>
            <a:r>
              <a:rPr lang="en-US"/>
              <a:t> </a:t>
            </a:r>
            <a:r>
              <a:rPr lang="en-US" err="1"/>
              <a:t>sạc</a:t>
            </a:r>
            <a:r>
              <a:rPr lang="en-US"/>
              <a:t> (</a:t>
            </a:r>
            <a:r>
              <a:rPr lang="en-US" err="1"/>
              <a:t>đầu</a:t>
            </a:r>
            <a:r>
              <a:rPr lang="en-US"/>
              <a:t> </a:t>
            </a:r>
            <a:r>
              <a:rPr lang="en-US" err="1"/>
              <a:t>vào</a:t>
            </a:r>
            <a:r>
              <a:rPr lang="en-US"/>
              <a:t> pin) </a:t>
            </a:r>
            <a:r>
              <a:rPr lang="en-US" err="1"/>
              <a:t>là</a:t>
            </a:r>
            <a:r>
              <a:rPr lang="en-US"/>
              <a:t> 4,167V </a:t>
            </a:r>
            <a:r>
              <a:rPr lang="en-US" err="1"/>
              <a:t>với</a:t>
            </a:r>
            <a:r>
              <a:rPr lang="en-US"/>
              <a:t> </a:t>
            </a:r>
            <a:r>
              <a:rPr lang="en-US" err="1"/>
              <a:t>dòng</a:t>
            </a:r>
            <a:r>
              <a:rPr lang="en-US"/>
              <a:t> </a:t>
            </a:r>
            <a:r>
              <a:rPr lang="en-US" err="1"/>
              <a:t>điện</a:t>
            </a:r>
            <a:r>
              <a:rPr lang="en-US"/>
              <a:t> </a:t>
            </a:r>
            <a:r>
              <a:rPr lang="en-US" err="1"/>
              <a:t>đầu</a:t>
            </a:r>
            <a:r>
              <a:rPr lang="en-US"/>
              <a:t> </a:t>
            </a:r>
            <a:r>
              <a:rPr lang="en-US" err="1"/>
              <a:t>ra</a:t>
            </a:r>
            <a:r>
              <a:rPr lang="en-US"/>
              <a:t> </a:t>
            </a:r>
            <a:r>
              <a:rPr lang="en-US" err="1"/>
              <a:t>là</a:t>
            </a:r>
            <a:r>
              <a:rPr lang="en-US"/>
              <a:t> 0,118A, </a:t>
            </a:r>
            <a:r>
              <a:rPr lang="en-US" err="1"/>
              <a:t>phù</a:t>
            </a:r>
            <a:r>
              <a:rPr lang="en-US"/>
              <a:t> </a:t>
            </a:r>
            <a:r>
              <a:rPr lang="en-US" err="1"/>
              <a:t>hợp</a:t>
            </a:r>
            <a:r>
              <a:rPr lang="en-US"/>
              <a:t> </a:t>
            </a:r>
            <a:r>
              <a:rPr lang="en-US" err="1"/>
              <a:t>với</a:t>
            </a:r>
            <a:r>
              <a:rPr lang="en-US"/>
              <a:t> </a:t>
            </a:r>
            <a:r>
              <a:rPr lang="en-US" err="1"/>
              <a:t>đường</a:t>
            </a:r>
            <a:r>
              <a:rPr lang="en-US"/>
              <a:t> </a:t>
            </a:r>
            <a:r>
              <a:rPr lang="en-US" err="1"/>
              <a:t>mô</a:t>
            </a:r>
            <a:r>
              <a:rPr lang="en-US"/>
              <a:t> </a:t>
            </a:r>
            <a:r>
              <a:rPr lang="en-US" err="1"/>
              <a:t>tả</a:t>
            </a:r>
            <a:r>
              <a:rPr lang="en-US"/>
              <a:t> chu </a:t>
            </a:r>
            <a:r>
              <a:rPr lang="en-US" err="1"/>
              <a:t>kỳ</a:t>
            </a:r>
            <a:r>
              <a:rPr lang="en-US"/>
              <a:t> </a:t>
            </a:r>
            <a:r>
              <a:rPr lang="en-US" err="1"/>
              <a:t>sạc</a:t>
            </a:r>
            <a:r>
              <a:rPr lang="en-US"/>
              <a:t> </a:t>
            </a:r>
            <a:r>
              <a:rPr lang="en-US" err="1"/>
              <a:t>hoàn</a:t>
            </a:r>
            <a:r>
              <a:rPr lang="en-US"/>
              <a:t> </a:t>
            </a:r>
            <a:r>
              <a:rPr lang="en-US" err="1"/>
              <a:t>thiện</a:t>
            </a:r>
            <a:r>
              <a:rPr lang="en-US"/>
              <a:t> </a:t>
            </a:r>
            <a:r>
              <a:rPr lang="en-US" err="1"/>
              <a:t>của</a:t>
            </a:r>
            <a:r>
              <a:rPr lang="en-US"/>
              <a:t> TP4056. </a:t>
            </a:r>
            <a:r>
              <a:rPr lang="en-US" err="1"/>
              <a:t>Mạch</a:t>
            </a:r>
            <a:r>
              <a:rPr lang="en-US"/>
              <a:t> </a:t>
            </a:r>
            <a:r>
              <a:rPr lang="en-US" err="1"/>
              <a:t>sạc</a:t>
            </a:r>
            <a:r>
              <a:rPr lang="en-US"/>
              <a:t> </a:t>
            </a:r>
            <a:r>
              <a:rPr lang="en-US" err="1"/>
              <a:t>hoạt</a:t>
            </a:r>
            <a:r>
              <a:rPr lang="en-US"/>
              <a:t> </a:t>
            </a:r>
            <a:r>
              <a:rPr lang="en-US" err="1"/>
              <a:t>động</a:t>
            </a:r>
            <a:r>
              <a:rPr lang="en-US"/>
              <a:t> </a:t>
            </a:r>
            <a:r>
              <a:rPr lang="en-US" err="1"/>
              <a:t>ổn</a:t>
            </a:r>
            <a:r>
              <a:rPr lang="en-US"/>
              <a:t> </a:t>
            </a:r>
            <a:r>
              <a:rPr lang="en-US" err="1"/>
              <a:t>định</a:t>
            </a:r>
            <a:r>
              <a:rPr lang="en-US"/>
              <a:t>, </a:t>
            </a:r>
            <a:r>
              <a:rPr lang="en-US" err="1"/>
              <a:t>đúng</a:t>
            </a:r>
            <a:r>
              <a:rPr lang="en-US"/>
              <a:t> </a:t>
            </a:r>
            <a:r>
              <a:rPr lang="en-US" err="1"/>
              <a:t>theo</a:t>
            </a:r>
            <a:r>
              <a:rPr lang="en-US"/>
              <a:t> </a:t>
            </a:r>
            <a:r>
              <a:rPr lang="en-US" err="1"/>
              <a:t>yêu</a:t>
            </a:r>
            <a:r>
              <a:rPr lang="en-US"/>
              <a:t> </a:t>
            </a:r>
            <a:r>
              <a:rPr lang="en-US" err="1"/>
              <a:t>cầu</a:t>
            </a:r>
            <a:r>
              <a:rPr lang="en-US"/>
              <a:t> </a:t>
            </a:r>
            <a:r>
              <a:rPr lang="en-US" err="1"/>
              <a:t>thiết</a:t>
            </a:r>
            <a:r>
              <a:rPr lang="en-US"/>
              <a:t> </a:t>
            </a:r>
            <a:r>
              <a:rPr lang="en-US" err="1"/>
              <a:t>kế</a:t>
            </a:r>
            <a:endParaRPr lang="vi-VN" err="1"/>
          </a:p>
          <a:p>
            <a:endParaRPr lang="en-US">
              <a:ea typeface="Calibri"/>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596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26</a:t>
            </a:fld>
            <a:endParaRPr lang="en-US"/>
          </a:p>
        </p:txBody>
      </p:sp>
    </p:spTree>
    <p:extLst>
      <p:ext uri="{BB962C8B-B14F-4D97-AF65-F5344CB8AC3E}">
        <p14:creationId xmlns:p14="http://schemas.microsoft.com/office/powerpoint/2010/main" val="3324537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27</a:t>
            </a:fld>
            <a:endParaRPr lang="en-US"/>
          </a:p>
        </p:txBody>
      </p:sp>
    </p:spTree>
    <p:extLst>
      <p:ext uri="{BB962C8B-B14F-4D97-AF65-F5344CB8AC3E}">
        <p14:creationId xmlns:p14="http://schemas.microsoft.com/office/powerpoint/2010/main" val="347391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ea typeface="Calibri" panose="020F0502020204030204" pitchFamily="34" charset="0"/>
                <a:cs typeface="Times New Roman" panose="02020603050405020304" pitchFamily="18" charset="0"/>
              </a:rPr>
              <a:t>Báo</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thức</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thông</a:t>
            </a:r>
            <a:r>
              <a:rPr lang="en-US" sz="1200">
                <a:ea typeface="Calibri" panose="020F0502020204030204" pitchFamily="34" charset="0"/>
                <a:cs typeface="Times New Roman" panose="02020603050405020304" pitchFamily="18" charset="0"/>
              </a:rPr>
              <a:t> minh, </a:t>
            </a:r>
            <a:r>
              <a:rPr lang="en-US" sz="1200" err="1">
                <a:ea typeface="Calibri" panose="020F0502020204030204" pitchFamily="34" charset="0"/>
                <a:cs typeface="Times New Roman" panose="02020603050405020304" pitchFamily="18" charset="0"/>
              </a:rPr>
              <a:t>đánh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thức</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người</a:t>
            </a:r>
            <a:r>
              <a:rPr lang="en-US" sz="1200">
                <a:ea typeface="Calibri" panose="020F0502020204030204" pitchFamily="34" charset="0"/>
                <a:cs typeface="Times New Roman" panose="02020603050405020304" pitchFamily="18" charset="0"/>
              </a:rPr>
              <a:t> dung </a:t>
            </a:r>
            <a:r>
              <a:rPr lang="en-US" sz="1200" err="1">
                <a:ea typeface="Calibri" panose="020F0502020204030204" pitchFamily="34" charset="0"/>
                <a:cs typeface="Times New Roman" panose="02020603050405020304" pitchFamily="18" charset="0"/>
              </a:rPr>
              <a:t>vào</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thời</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điểm</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tỉnh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táo</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nhất</a:t>
            </a:r>
            <a:endParaRPr lang="en-US" sz="120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ea typeface="Calibri" panose="020F0502020204030204" pitchFamily="34" charset="0"/>
                <a:cs typeface="Times New Roman" panose="02020603050405020304" pitchFamily="18" charset="0"/>
              </a:rPr>
              <a:t>Tự</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động</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điều</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chỉnh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ánh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sáng</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nhiệt</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độ</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môi</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trường</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theo</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tình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trạng</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giấc</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ngủ</a:t>
            </a:r>
            <a:r>
              <a:rPr lang="en-US" sz="120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ea typeface="Calibri" panose="020F0502020204030204" pitchFamily="34" charset="0"/>
                <a:cs typeface="Times New Roman" panose="02020603050405020304" pitchFamily="18" charset="0"/>
              </a:rPr>
              <a:t>Phân</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tích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chất</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lượng</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giấc</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ngủ</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sau</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mỗi</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lần</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thức</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giấc</a:t>
            </a:r>
            <a:r>
              <a:rPr lang="en-US" sz="120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5</a:t>
            </a:fld>
            <a:endParaRPr lang="en-US"/>
          </a:p>
        </p:txBody>
      </p:sp>
    </p:spTree>
    <p:extLst>
      <p:ext uri="{BB962C8B-B14F-4D97-AF65-F5344CB8AC3E}">
        <p14:creationId xmlns:p14="http://schemas.microsoft.com/office/powerpoint/2010/main" val="1024051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err="1"/>
              <a:t>Mô</a:t>
            </a:r>
            <a:r>
              <a:rPr lang="en-US" sz="1200" baseline="0"/>
              <a:t> </a:t>
            </a:r>
            <a:r>
              <a:rPr lang="en-US" sz="1200" err="1"/>
              <a:t>hình</a:t>
            </a:r>
            <a:r>
              <a:rPr lang="en-US" sz="1200"/>
              <a:t> Broadcasting – Observing : </a:t>
            </a:r>
            <a:r>
              <a:rPr lang="en-US" sz="1200" b="0" i="0" kern="1200" err="1">
                <a:solidFill>
                  <a:schemeClr val="tx1"/>
                </a:solidFill>
                <a:effectLst/>
                <a:latin typeface="+mn-lt"/>
                <a:ea typeface="+mn-ea"/>
                <a:cs typeface="+mn-cs"/>
              </a:rPr>
              <a:t>cho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phép</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một</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thiết</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bị</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có</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thể</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truyền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dữ</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liệu</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đến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nhiều</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thiết</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bị</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khác</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nhau</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cùng</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lúc</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một</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chiều</a:t>
            </a:r>
            <a:r>
              <a:rPr lang="en-US" sz="1200" b="0" i="0" kern="1200">
                <a:solidFill>
                  <a:schemeClr val="tx1"/>
                </a:solidFill>
                <a:effectLst/>
                <a:latin typeface="+mn-lt"/>
                <a:ea typeface="+mn-ea"/>
                <a:cs typeface="+mn-cs"/>
              </a:rPr>
              <a:t>). </a:t>
            </a:r>
          </a:p>
          <a:p>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Thiết bị Central (Master): Quét các gói tin quảng bá hướng kết nối theo tần số đặt trước, khi phù hợp thì khởi tạo một kết nối với một peripheral. Central quản lý timing và bắt đầu những sự trao đổi dữ liệu theo chu kỳ.</a:t>
            </a:r>
          </a:p>
          <a:p>
            <a:r>
              <a:rPr lang="vi-VN" sz="1200" b="0" i="0" kern="1200">
                <a:solidFill>
                  <a:schemeClr val="tx1"/>
                </a:solidFill>
                <a:effectLst/>
                <a:latin typeface="+mn-lt"/>
                <a:ea typeface="+mn-ea"/>
                <a:cs typeface="+mn-cs"/>
              </a:rPr>
              <a:t>Thiết bị Peripheral (Slave): Phát các gói tin quảng bá hướng kết nối theo chu kỳ và chấp nhận kết nối do central yêu cầu.</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Lợi thế của Connection so với Broadcasting là:</a:t>
            </a:r>
          </a:p>
          <a:p>
            <a:pPr lvl="1"/>
            <a:r>
              <a:rPr lang="vi-VN" sz="1200" b="0" i="0" kern="1200">
                <a:solidFill>
                  <a:schemeClr val="tx1"/>
                </a:solidFill>
                <a:effectLst/>
                <a:latin typeface="+mn-lt"/>
                <a:ea typeface="+mn-ea"/>
                <a:cs typeface="+mn-cs"/>
              </a:rPr>
              <a:t>Thông lượng cao.</a:t>
            </a:r>
          </a:p>
          <a:p>
            <a:pPr lvl="1"/>
            <a:r>
              <a:rPr lang="vi-VN" sz="1200" b="0" i="0" kern="1200">
                <a:solidFill>
                  <a:schemeClr val="tx1"/>
                </a:solidFill>
                <a:effectLst/>
                <a:latin typeface="+mn-lt"/>
                <a:ea typeface="+mn-ea"/>
                <a:cs typeface="+mn-cs"/>
              </a:rPr>
              <a:t>Khả năng thiết lập kết nối liên kết mã hóa an ninh.</a:t>
            </a:r>
          </a:p>
          <a:p>
            <a:pPr lvl="1"/>
            <a:r>
              <a:rPr lang="vi-VN" sz="1200" b="0" i="0" kern="1200">
                <a:solidFill>
                  <a:schemeClr val="tx1"/>
                </a:solidFill>
                <a:effectLst/>
                <a:latin typeface="+mn-lt"/>
                <a:ea typeface="+mn-ea"/>
                <a:cs typeface="+mn-cs"/>
              </a:rPr>
              <a:t>Khả năng quản lý năng lượng tối ưu hơn.</a:t>
            </a:r>
          </a:p>
          <a:p>
            <a:pPr lvl="1"/>
            <a:r>
              <a:rPr lang="vi-VN" sz="1200" b="0" i="0" kern="1200">
                <a:solidFill>
                  <a:schemeClr val="tx1"/>
                </a:solidFill>
                <a:effectLst/>
                <a:latin typeface="+mn-lt"/>
                <a:ea typeface="+mn-ea"/>
                <a:cs typeface="+mn-cs"/>
              </a:rPr>
              <a:t>Khả năng tổ chức dữ liệu với nhiều sự thay đổi phù hợp cho các thuộc tính thông qua việc sử dụng các lớp giao thức bổ sung thêm, đặc biệt là Generic Attribute Profile (GATT). Dữ liệu được tổ chức theo cấu trúc có ý nghĩa xoay quanh cái gọi là services và characteristics.</a:t>
            </a:r>
          </a:p>
          <a:p>
            <a:endParaRPr lang="vi-VN"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11</a:t>
            </a:fld>
            <a:endParaRPr lang="en-US"/>
          </a:p>
        </p:txBody>
      </p:sp>
    </p:spTree>
    <p:extLst>
      <p:ext uri="{BB962C8B-B14F-4D97-AF65-F5344CB8AC3E}">
        <p14:creationId xmlns:p14="http://schemas.microsoft.com/office/powerpoint/2010/main" val="371840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thập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đồng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hồ</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minh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nhịp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tim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chuyển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truyền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BLE.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sau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chuyển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tâm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từ</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đồng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hồ</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minh qua </a:t>
            </a:r>
            <a:r>
              <a:rPr lang="en-US" sz="1200" kern="1200" err="1">
                <a:solidFill>
                  <a:schemeClr val="tx1"/>
                </a:solidFill>
                <a:effectLst/>
                <a:latin typeface="+mn-lt"/>
                <a:ea typeface="+mn-ea"/>
                <a:cs typeface="+mn-cs"/>
              </a:rPr>
              <a:t>giao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thức</a:t>
            </a:r>
            <a:r>
              <a:rPr lang="en-US" sz="1200" kern="1200">
                <a:solidFill>
                  <a:schemeClr val="tx1"/>
                </a:solidFill>
                <a:effectLst/>
                <a:latin typeface="+mn-lt"/>
                <a:ea typeface="+mn-ea"/>
                <a:cs typeface="+mn-cs"/>
              </a:rPr>
              <a:t> BLE.</a:t>
            </a:r>
          </a:p>
          <a:p>
            <a:pPr lvl="0"/>
            <a:r>
              <a:rPr lang="en-US" sz="1200" kern="1200">
                <a:solidFill>
                  <a:schemeClr val="tx1"/>
                </a:solidFill>
                <a:effectLst/>
                <a:latin typeface="+mn-lt"/>
                <a:ea typeface="+mn-ea"/>
                <a:cs typeface="+mn-cs"/>
              </a:rPr>
              <a:t>GAP Layer: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đồng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hồ</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minh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chúng</a:t>
            </a:r>
            <a:r>
              <a:rPr lang="en-US" sz="1200" kern="1200">
                <a:solidFill>
                  <a:schemeClr val="tx1"/>
                </a:solidFill>
                <a:effectLst/>
                <a:latin typeface="+mn-lt"/>
                <a:ea typeface="+mn-ea"/>
                <a:cs typeface="+mn-cs"/>
              </a:rPr>
              <a:t> ta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cấu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hình</a:t>
            </a:r>
            <a:r>
              <a:rPr lang="en-US" sz="1200" kern="1200">
                <a:solidFill>
                  <a:schemeClr val="tx1"/>
                </a:solidFill>
                <a:effectLst/>
                <a:latin typeface="+mn-lt"/>
                <a:ea typeface="+mn-ea"/>
                <a:cs typeface="+mn-cs"/>
              </a:rPr>
              <a:t> ở </a:t>
            </a:r>
            <a:r>
              <a:rPr lang="en-US" sz="1200" kern="1200" err="1">
                <a:solidFill>
                  <a:schemeClr val="tx1"/>
                </a:solidFill>
                <a:effectLst/>
                <a:latin typeface="+mn-lt"/>
                <a:ea typeface="+mn-ea"/>
                <a:cs typeface="+mn-cs"/>
              </a:rPr>
              <a:t>vai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trò</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ngoại</a:t>
            </a:r>
            <a:r>
              <a:rPr lang="en-US" sz="1200" kern="1200">
                <a:solidFill>
                  <a:schemeClr val="tx1"/>
                </a:solidFill>
                <a:effectLst/>
                <a:latin typeface="+mn-lt"/>
                <a:ea typeface="+mn-ea"/>
                <a:cs typeface="+mn-cs"/>
              </a:rPr>
              <a:t> vi. </a:t>
            </a:r>
            <a:r>
              <a:rPr lang="en-US" sz="1200" kern="1200" err="1">
                <a:solidFill>
                  <a:schemeClr val="tx1"/>
                </a:solidFill>
                <a:effectLst/>
                <a:latin typeface="+mn-lt"/>
                <a:ea typeface="+mn-ea"/>
                <a:cs typeface="+mn-cs"/>
              </a:rPr>
              <a:t>Vai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trò</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ngoại</a:t>
            </a:r>
            <a:r>
              <a:rPr lang="en-US" sz="1200" kern="1200">
                <a:solidFill>
                  <a:schemeClr val="tx1"/>
                </a:solidFill>
                <a:effectLst/>
                <a:latin typeface="+mn-lt"/>
                <a:ea typeface="+mn-ea"/>
                <a:cs typeface="+mn-cs"/>
              </a:rPr>
              <a:t> vi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phép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phát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ra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bản</a:t>
            </a:r>
            <a:r>
              <a:rPr lang="en-US" sz="1200" kern="1200">
                <a:solidFill>
                  <a:schemeClr val="tx1"/>
                </a:solidFill>
                <a:effectLst/>
                <a:latin typeface="+mn-lt"/>
                <a:ea typeface="+mn-ea"/>
                <a:cs typeface="+mn-cs"/>
              </a:rPr>
              <a:t> tin </a:t>
            </a:r>
            <a:r>
              <a:rPr lang="en-US" sz="1200" kern="1200" err="1">
                <a:solidFill>
                  <a:schemeClr val="tx1"/>
                </a:solidFill>
                <a:effectLst/>
                <a:latin typeface="+mn-lt"/>
                <a:ea typeface="+mn-ea"/>
                <a:cs typeface="+mn-cs"/>
              </a:rPr>
              <a:t>quảng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bá</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phép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tâm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thấy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những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bản</a:t>
            </a:r>
            <a:r>
              <a:rPr lang="en-US" sz="1200" kern="1200">
                <a:solidFill>
                  <a:schemeClr val="tx1"/>
                </a:solidFill>
                <a:effectLst/>
                <a:latin typeface="+mn-lt"/>
                <a:ea typeface="+mn-ea"/>
                <a:cs typeface="+mn-cs"/>
              </a:rPr>
              <a:t> tin </a:t>
            </a:r>
            <a:r>
              <a:rPr lang="en-US" sz="1200" kern="1200" err="1">
                <a:solidFill>
                  <a:schemeClr val="tx1"/>
                </a:solidFill>
                <a:effectLst/>
                <a:latin typeface="+mn-lt"/>
                <a:ea typeface="+mn-ea"/>
                <a:cs typeface="+mn-cs"/>
              </a:rPr>
              <a:t>quảng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bá</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tạo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nối</a:t>
            </a:r>
            <a:r>
              <a:rPr lang="en-US" sz="1200" kern="1200">
                <a:solidFill>
                  <a:schemeClr val="tx1"/>
                </a:solidFill>
                <a:effectLst/>
                <a:latin typeface="+mn-lt"/>
                <a:ea typeface="+mn-ea"/>
                <a:cs typeface="+mn-cs"/>
              </a:rPr>
              <a:t> ban </a:t>
            </a:r>
            <a:r>
              <a:rPr lang="en-US" sz="1200" kern="1200" err="1">
                <a:solidFill>
                  <a:schemeClr val="tx1"/>
                </a:solidFill>
                <a:effectLst/>
                <a:latin typeface="+mn-lt"/>
                <a:ea typeface="+mn-ea"/>
                <a:cs typeface="+mn-cs"/>
              </a:rPr>
              <a:t>đầu</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GATT Layer: </a:t>
            </a:r>
            <a:r>
              <a:rPr lang="en-US" sz="1200" kern="1200" err="1">
                <a:solidFill>
                  <a:schemeClr val="tx1"/>
                </a:solidFill>
                <a:effectLst/>
                <a:latin typeface="+mn-lt"/>
                <a:ea typeface="+mn-ea"/>
                <a:cs typeface="+mn-cs"/>
              </a:rPr>
              <a:t>Sau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tạo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nối</a:t>
            </a:r>
            <a:r>
              <a:rPr lang="en-US" sz="1200" kern="1200">
                <a:solidFill>
                  <a:schemeClr val="tx1"/>
                </a:solidFill>
                <a:effectLst/>
                <a:latin typeface="+mn-lt"/>
                <a:ea typeface="+mn-ea"/>
                <a:cs typeface="+mn-cs"/>
              </a:rPr>
              <a:t> ban </a:t>
            </a:r>
            <a:r>
              <a:rPr lang="en-US" sz="1200" kern="1200" err="1">
                <a:solidFill>
                  <a:schemeClr val="tx1"/>
                </a:solidFill>
                <a:effectLst/>
                <a:latin typeface="+mn-lt"/>
                <a:ea typeface="+mn-ea"/>
                <a:cs typeface="+mn-cs"/>
              </a:rPr>
              <a:t>đầu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tâm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thì</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tầng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giao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thức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này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phép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giao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tiếp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truyền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tâm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đồng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hồ</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cấu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hỉnh</a:t>
            </a:r>
            <a:r>
              <a:rPr lang="en-US" sz="1200" kern="1200">
                <a:solidFill>
                  <a:schemeClr val="tx1"/>
                </a:solidFill>
                <a:effectLst/>
                <a:latin typeface="+mn-lt"/>
                <a:ea typeface="+mn-ea"/>
                <a:cs typeface="+mn-cs"/>
              </a:rPr>
              <a:t> ở </a:t>
            </a:r>
            <a:r>
              <a:rPr lang="en-US" sz="1200" kern="1200" err="1">
                <a:solidFill>
                  <a:schemeClr val="tx1"/>
                </a:solidFill>
                <a:effectLst/>
                <a:latin typeface="+mn-lt"/>
                <a:ea typeface="+mn-ea"/>
                <a:cs typeface="+mn-cs"/>
              </a:rPr>
              <a:t>vai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trò</a:t>
            </a:r>
            <a:r>
              <a:rPr lang="en-US" sz="1200" kern="1200">
                <a:solidFill>
                  <a:schemeClr val="tx1"/>
                </a:solidFill>
                <a:effectLst/>
                <a:latin typeface="+mn-lt"/>
                <a:ea typeface="+mn-ea"/>
                <a:cs typeface="+mn-cs"/>
              </a:rPr>
              <a:t> GATT server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vi-VN" sz="1200" kern="1200">
                <a:solidFill>
                  <a:schemeClr val="tx1"/>
                </a:solidFill>
                <a:effectLst/>
                <a:latin typeface="+mn-lt"/>
                <a:ea typeface="+mn-ea"/>
                <a:cs typeface="+mn-cs"/>
              </a:rPr>
              <a:t>và chấp nhận các lệnh đến và yêu cầu từ GATT </a:t>
            </a:r>
            <a:r>
              <a:rPr lang="en-US" sz="1200" kern="1200">
                <a:solidFill>
                  <a:schemeClr val="tx1"/>
                </a:solidFill>
                <a:effectLst/>
                <a:latin typeface="+mn-lt"/>
                <a:ea typeface="+mn-ea"/>
                <a:cs typeface="+mn-cs"/>
              </a:rPr>
              <a:t>client </a:t>
            </a:r>
            <a:r>
              <a:rPr lang="vi-VN" sz="1200" kern="1200">
                <a:solidFill>
                  <a:schemeClr val="tx1"/>
                </a:solidFill>
                <a:effectLst/>
                <a:latin typeface="+mn-lt"/>
                <a:ea typeface="+mn-ea"/>
                <a:cs typeface="+mn-cs"/>
              </a:rPr>
              <a:t>và gửi phản hồi, chỉ dẫn và thông báo tới GATT</a:t>
            </a:r>
            <a:r>
              <a:rPr lang="en-US" sz="1200" kern="1200">
                <a:solidFill>
                  <a:schemeClr val="tx1"/>
                </a:solidFill>
                <a:effectLst/>
                <a:latin typeface="+mn-lt"/>
                <a:ea typeface="+mn-ea"/>
                <a:cs typeface="+mn-cs"/>
              </a:rPr>
              <a:t> client.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nhịp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tim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số</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chuyển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cường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mỗi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chuyển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cơ</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người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tổ</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chức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thành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Service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Characteristic </a:t>
            </a:r>
          </a:p>
          <a:p>
            <a:endParaRPr lang="en-US" sz="1200" kern="1200">
              <a:solidFill>
                <a:schemeClr val="tx1"/>
              </a:solidFill>
              <a:effectLst/>
              <a:latin typeface="+mn-lt"/>
              <a:ea typeface="+mn-ea"/>
              <a:cs typeface="+mn-cs"/>
            </a:endParaRPr>
          </a:p>
          <a:p>
            <a:endParaRPr lang="en-US"/>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7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err="1">
                <a:effectLst/>
              </a:rPr>
              <a:t>Khối</a:t>
            </a:r>
            <a:r>
              <a:rPr lang="en-US" dirty="0"/>
              <a:t> </a:t>
            </a:r>
            <a:r>
              <a:rPr lang="en-US" dirty="0" err="1">
                <a:effectLst/>
              </a:rPr>
              <a:t>nguồn</a:t>
            </a:r>
            <a:r>
              <a:rPr lang="en-US" dirty="0"/>
              <a:t> </a:t>
            </a:r>
            <a:r>
              <a:rPr lang="en-US" dirty="0" err="1"/>
              <a:t>theo</a:t>
            </a:r>
            <a:r>
              <a:rPr lang="en-US" dirty="0"/>
              <a:t> </a:t>
            </a:r>
            <a:r>
              <a:rPr lang="en-US" dirty="0" err="1"/>
              <a:t>như</a:t>
            </a:r>
            <a:r>
              <a:rPr lang="en-US" dirty="0"/>
              <a:t> </a:t>
            </a:r>
            <a:r>
              <a:rPr lang="en-US" dirty="0" err="1"/>
              <a:t>chỉ</a:t>
            </a:r>
            <a:r>
              <a:rPr lang="en-US" dirty="0"/>
              <a:t> </a:t>
            </a:r>
            <a:r>
              <a:rPr lang="en-US" dirty="0" err="1"/>
              <a:t>tiêu</a:t>
            </a:r>
            <a:r>
              <a:rPr lang="en-US" dirty="0"/>
              <a:t> </a:t>
            </a:r>
            <a:r>
              <a:rPr lang="en-US" dirty="0" err="1"/>
              <a:t>thiết</a:t>
            </a:r>
            <a:r>
              <a:rPr lang="en-US" dirty="0"/>
              <a:t> </a:t>
            </a:r>
            <a:r>
              <a:rPr lang="en-US" dirty="0" err="1"/>
              <a:t>kế</a:t>
            </a:r>
            <a:r>
              <a:rPr lang="en-US" dirty="0"/>
              <a:t> </a:t>
            </a:r>
            <a:r>
              <a:rPr lang="en-US" dirty="0" err="1"/>
              <a:t>sẽ</a:t>
            </a:r>
            <a:r>
              <a:rPr lang="en-US" dirty="0"/>
              <a:t> </a:t>
            </a:r>
            <a:r>
              <a:rPr lang="en-US" dirty="0" err="1"/>
              <a:t>được</a:t>
            </a:r>
            <a:r>
              <a:rPr lang="en-US" dirty="0"/>
              <a:t> </a:t>
            </a:r>
            <a:r>
              <a:rPr lang="en-US" dirty="0" err="1"/>
              <a:t>cấp</a:t>
            </a:r>
            <a:r>
              <a:rPr lang="en-US" dirty="0"/>
              <a:t> </a:t>
            </a:r>
            <a:r>
              <a:rPr lang="en-US" dirty="0" err="1"/>
              <a:t>từ</a:t>
            </a:r>
            <a:r>
              <a:rPr lang="en-US" dirty="0"/>
              <a:t> pin </a:t>
            </a:r>
            <a:r>
              <a:rPr lang="en-US" dirty="0" err="1"/>
              <a:t>sạc</a:t>
            </a:r>
            <a:r>
              <a:rPr lang="en-US" dirty="0"/>
              <a:t> </a:t>
            </a:r>
            <a:r>
              <a:rPr lang="en-US" dirty="0" err="1"/>
              <a:t>lại</a:t>
            </a:r>
            <a:r>
              <a:rPr lang="en-US" dirty="0"/>
              <a:t>. </a:t>
            </a:r>
            <a:r>
              <a:rPr lang="en-US" dirty="0" err="1"/>
              <a:t>sẽ</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hai</a:t>
            </a:r>
            <a:r>
              <a:rPr lang="en-US" dirty="0"/>
              <a:t> </a:t>
            </a:r>
            <a:r>
              <a:rPr lang="en-US" dirty="0" err="1"/>
              <a:t>cảm</a:t>
            </a:r>
            <a:r>
              <a:rPr lang="en-US" dirty="0"/>
              <a:t> </a:t>
            </a:r>
            <a:r>
              <a:rPr lang="en-US" dirty="0" err="1"/>
              <a:t>biến</a:t>
            </a:r>
            <a:r>
              <a:rPr lang="en-US" dirty="0"/>
              <a:t> MAX30102 </a:t>
            </a:r>
            <a:r>
              <a:rPr lang="en-US" dirty="0" err="1"/>
              <a:t>và</a:t>
            </a:r>
            <a:r>
              <a:rPr lang="en-US" dirty="0"/>
              <a:t> ADXL345 </a:t>
            </a:r>
            <a:r>
              <a:rPr lang="en-US" dirty="0" err="1"/>
              <a:t>cùng</a:t>
            </a:r>
            <a:r>
              <a:rPr lang="en-US" dirty="0"/>
              <a:t> </a:t>
            </a:r>
            <a:r>
              <a:rPr lang="en-US" dirty="0" err="1"/>
              <a:t>khối</a:t>
            </a:r>
            <a:r>
              <a:rPr lang="en-US" dirty="0"/>
              <a:t> MCU ESP32. </a:t>
            </a:r>
            <a:r>
              <a:rPr lang="en-US" dirty="0" err="1"/>
              <a:t>Với</a:t>
            </a:r>
            <a:r>
              <a:rPr lang="en-US" dirty="0"/>
              <a:t> </a:t>
            </a:r>
            <a:r>
              <a:rPr lang="en-US" dirty="0" err="1"/>
              <a:t>Điện</a:t>
            </a:r>
            <a:r>
              <a:rPr lang="en-US" dirty="0"/>
              <a:t> </a:t>
            </a:r>
            <a:r>
              <a:rPr lang="en-US" dirty="0" err="1"/>
              <a:t>áp</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hai</a:t>
            </a:r>
            <a:r>
              <a:rPr lang="en-US" dirty="0"/>
              <a:t> </a:t>
            </a:r>
            <a:r>
              <a:rPr lang="en-US" dirty="0" err="1"/>
              <a:t>cảm</a:t>
            </a:r>
            <a:r>
              <a:rPr lang="en-US" dirty="0"/>
              <a:t> </a:t>
            </a:r>
            <a:r>
              <a:rPr lang="en-US" dirty="0" err="1"/>
              <a:t>biến</a:t>
            </a:r>
            <a:r>
              <a:rPr lang="en-US" dirty="0"/>
              <a:t> </a:t>
            </a:r>
            <a:r>
              <a:rPr lang="en-US" dirty="0" err="1"/>
              <a:t>và</a:t>
            </a:r>
            <a:r>
              <a:rPr lang="en-US" dirty="0"/>
              <a:t> MCU </a:t>
            </a:r>
            <a:r>
              <a:rPr lang="en-US" dirty="0" err="1"/>
              <a:t>là</a:t>
            </a:r>
            <a:r>
              <a:rPr lang="en-US" dirty="0"/>
              <a:t> 3.3V. </a:t>
            </a:r>
            <a:endParaRPr lang="vi-VN" dirty="0"/>
          </a:p>
          <a:p>
            <a:pPr>
              <a:defRPr/>
            </a:pPr>
            <a:r>
              <a:rPr lang="en-US" dirty="0" err="1"/>
              <a:t>Dựa</a:t>
            </a:r>
            <a:r>
              <a:rPr lang="en-US" dirty="0"/>
              <a:t> </a:t>
            </a:r>
            <a:r>
              <a:rPr lang="en-US" dirty="0" err="1"/>
              <a:t>theo</a:t>
            </a:r>
            <a:r>
              <a:rPr lang="en-US" dirty="0"/>
              <a:t> </a:t>
            </a:r>
            <a:r>
              <a:rPr lang="en-US" dirty="0" err="1"/>
              <a:t>chỉ</a:t>
            </a:r>
            <a:r>
              <a:rPr lang="en-US" dirty="0"/>
              <a:t> </a:t>
            </a:r>
            <a:r>
              <a:rPr lang="en-US" dirty="0" err="1"/>
              <a:t>tiêu</a:t>
            </a:r>
            <a:r>
              <a:rPr lang="en-US" dirty="0"/>
              <a:t> </a:t>
            </a:r>
            <a:r>
              <a:rPr lang="en-US" dirty="0" err="1"/>
              <a:t>thiết</a:t>
            </a:r>
            <a:r>
              <a:rPr lang="en-US" dirty="0"/>
              <a:t> </a:t>
            </a:r>
            <a:r>
              <a:rPr lang="en-US" dirty="0" err="1"/>
              <a:t>kế</a:t>
            </a:r>
            <a:r>
              <a:rPr lang="en-US" dirty="0"/>
              <a:t> </a:t>
            </a:r>
            <a:r>
              <a:rPr lang="en-US" dirty="0" err="1"/>
              <a:t>cũng</a:t>
            </a:r>
            <a:r>
              <a:rPr lang="en-US" dirty="0"/>
              <a:t> </a:t>
            </a:r>
            <a:r>
              <a:rPr lang="en-US" dirty="0" err="1"/>
              <a:t>như</a:t>
            </a:r>
            <a:r>
              <a:rPr lang="en-US" dirty="0"/>
              <a:t>  </a:t>
            </a:r>
            <a:r>
              <a:rPr lang="en-US" dirty="0" err="1"/>
              <a:t>tính</a:t>
            </a:r>
            <a:r>
              <a:rPr lang="en-US" dirty="0"/>
              <a:t> </a:t>
            </a:r>
            <a:r>
              <a:rPr lang="en-US" dirty="0" err="1"/>
              <a:t>toán</a:t>
            </a:r>
            <a:r>
              <a:rPr lang="en-US" dirty="0"/>
              <a:t> </a:t>
            </a:r>
            <a:r>
              <a:rPr lang="en-US" dirty="0" err="1"/>
              <a:t>năng</a:t>
            </a:r>
            <a:r>
              <a:rPr lang="en-US" dirty="0"/>
              <a:t> </a:t>
            </a:r>
            <a:r>
              <a:rPr lang="en-US" dirty="0" err="1"/>
              <a:t>lượng</a:t>
            </a:r>
            <a:r>
              <a:rPr lang="en-US" dirty="0"/>
              <a:t> </a:t>
            </a:r>
            <a:r>
              <a:rPr lang="en-US" dirty="0" err="1"/>
              <a:t>sử</a:t>
            </a:r>
            <a:r>
              <a:rPr lang="en-US" dirty="0"/>
              <a:t> </a:t>
            </a:r>
            <a:r>
              <a:rPr lang="en-US" dirty="0" err="1"/>
              <a:t>dụng</a:t>
            </a:r>
            <a:r>
              <a:rPr lang="en-US" dirty="0"/>
              <a:t> </a:t>
            </a:r>
            <a:r>
              <a:rPr lang="en-US" dirty="0" err="1"/>
              <a:t>của</a:t>
            </a:r>
            <a:r>
              <a:rPr lang="en-US" dirty="0"/>
              <a:t> </a:t>
            </a:r>
            <a:r>
              <a:rPr lang="en-US" dirty="0" err="1"/>
              <a:t>khối</a:t>
            </a:r>
            <a:r>
              <a:rPr lang="en-US" dirty="0"/>
              <a:t> </a:t>
            </a:r>
            <a:r>
              <a:rPr lang="en-US" dirty="0" err="1"/>
              <a:t>cảm</a:t>
            </a:r>
            <a:r>
              <a:rPr lang="en-US" dirty="0"/>
              <a:t> </a:t>
            </a:r>
            <a:r>
              <a:rPr lang="en-US" dirty="0" err="1"/>
              <a:t>biến</a:t>
            </a:r>
            <a:r>
              <a:rPr lang="en-US" dirty="0"/>
              <a:t> , </a:t>
            </a:r>
            <a:r>
              <a:rPr lang="en-US" dirty="0" err="1"/>
              <a:t>một</a:t>
            </a:r>
            <a:r>
              <a:rPr lang="en-US" dirty="0"/>
              <a:t> chu </a:t>
            </a:r>
            <a:r>
              <a:rPr lang="en-US" dirty="0" err="1"/>
              <a:t>kỳ</a:t>
            </a:r>
            <a:r>
              <a:rPr lang="en-US" dirty="0"/>
              <a:t> </a:t>
            </a:r>
            <a:r>
              <a:rPr lang="en-US" dirty="0" err="1"/>
              <a:t>sử</a:t>
            </a:r>
            <a:r>
              <a:rPr lang="en-US" dirty="0"/>
              <a:t> </a:t>
            </a:r>
            <a:r>
              <a:rPr lang="en-US" dirty="0" err="1"/>
              <a:t>dụng</a:t>
            </a:r>
            <a:r>
              <a:rPr lang="en-US" dirty="0"/>
              <a:t> </a:t>
            </a:r>
            <a:r>
              <a:rPr lang="en-US" dirty="0" err="1"/>
              <a:t>thiết</a:t>
            </a:r>
            <a:r>
              <a:rPr lang="en-US" dirty="0"/>
              <a:t> </a:t>
            </a:r>
            <a:r>
              <a:rPr lang="en-US" dirty="0" err="1"/>
              <a:t>bị</a:t>
            </a:r>
            <a:r>
              <a:rPr lang="en-US" dirty="0"/>
              <a:t>  </a:t>
            </a:r>
            <a:r>
              <a:rPr lang="en-US" dirty="0" err="1"/>
              <a:t>kéo</a:t>
            </a:r>
            <a:r>
              <a:rPr lang="en-US" dirty="0"/>
              <a:t> </a:t>
            </a:r>
            <a:r>
              <a:rPr lang="en-US" dirty="0" err="1"/>
              <a:t>dài</a:t>
            </a:r>
            <a:r>
              <a:rPr lang="en-US" dirty="0"/>
              <a:t> </a:t>
            </a:r>
            <a:r>
              <a:rPr lang="en-US" dirty="0" err="1"/>
              <a:t>xuyên</a:t>
            </a:r>
            <a:r>
              <a:rPr lang="en-US" dirty="0"/>
              <a:t> </a:t>
            </a:r>
            <a:r>
              <a:rPr lang="en-US" dirty="0" err="1"/>
              <a:t>suốt</a:t>
            </a:r>
            <a:r>
              <a:rPr lang="en-US" dirty="0"/>
              <a:t> </a:t>
            </a:r>
            <a:r>
              <a:rPr lang="en-US" dirty="0" err="1"/>
              <a:t>giấc</a:t>
            </a:r>
            <a:r>
              <a:rPr lang="en-US" dirty="0"/>
              <a:t> </a:t>
            </a:r>
            <a:r>
              <a:rPr lang="en-US" dirty="0" err="1"/>
              <a:t>ngủ</a:t>
            </a:r>
            <a:r>
              <a:rPr lang="en-US" dirty="0"/>
              <a:t> </a:t>
            </a:r>
            <a:r>
              <a:rPr lang="en-US" dirty="0" err="1"/>
              <a:t>của</a:t>
            </a:r>
            <a:r>
              <a:rPr lang="en-US" dirty="0"/>
              <a:t> </a:t>
            </a:r>
            <a:r>
              <a:rPr lang="en-US" dirty="0" err="1"/>
              <a:t>người</a:t>
            </a:r>
            <a:r>
              <a:rPr lang="en-US" dirty="0"/>
              <a:t> </a:t>
            </a:r>
            <a:r>
              <a:rPr lang="en-US" dirty="0" err="1"/>
              <a:t>trưởng</a:t>
            </a:r>
            <a:r>
              <a:rPr lang="en-US" dirty="0"/>
              <a:t> </a:t>
            </a:r>
            <a:r>
              <a:rPr lang="en-US" dirty="0" err="1"/>
              <a:t>thành</a:t>
            </a:r>
            <a:r>
              <a:rPr lang="en-US" dirty="0"/>
              <a:t> (</a:t>
            </a:r>
            <a:r>
              <a:rPr lang="en-US" dirty="0" err="1"/>
              <a:t>từ</a:t>
            </a:r>
            <a:r>
              <a:rPr lang="en-US" dirty="0"/>
              <a:t> 6 </a:t>
            </a:r>
            <a:r>
              <a:rPr lang="en-US" dirty="0" err="1"/>
              <a:t>đến</a:t>
            </a:r>
            <a:r>
              <a:rPr lang="en-US" dirty="0"/>
              <a:t> 8 </a:t>
            </a:r>
            <a:r>
              <a:rPr lang="en-US" dirty="0" err="1"/>
              <a:t>tiếng</a:t>
            </a:r>
            <a:r>
              <a:rPr lang="en-US" dirty="0"/>
              <a:t>)  </a:t>
            </a:r>
            <a:r>
              <a:rPr lang="en-US" dirty="0" err="1"/>
              <a:t>nên</a:t>
            </a:r>
            <a:r>
              <a:rPr lang="en-US" dirty="0"/>
              <a:t> </a:t>
            </a:r>
            <a:r>
              <a:rPr lang="en-US" dirty="0" err="1"/>
              <a:t>viên</a:t>
            </a:r>
            <a:r>
              <a:rPr lang="en-US" dirty="0"/>
              <a:t> pin </a:t>
            </a:r>
            <a:r>
              <a:rPr lang="en-US" dirty="0" err="1"/>
              <a:t>yêu</a:t>
            </a:r>
            <a:r>
              <a:rPr lang="en-US" dirty="0"/>
              <a:t> </a:t>
            </a:r>
            <a:r>
              <a:rPr lang="en-US" dirty="0" err="1"/>
              <a:t>cầu</a:t>
            </a:r>
            <a:r>
              <a:rPr lang="en-US" dirty="0"/>
              <a:t> </a:t>
            </a:r>
            <a:r>
              <a:rPr lang="en-US" dirty="0" err="1"/>
              <a:t>có</a:t>
            </a:r>
            <a:r>
              <a:rPr lang="en-US" dirty="0"/>
              <a:t> </a:t>
            </a:r>
            <a:r>
              <a:rPr lang="en-US" dirty="0" err="1"/>
              <a:t>điện</a:t>
            </a:r>
            <a:r>
              <a:rPr lang="en-US" dirty="0"/>
              <a:t> </a:t>
            </a:r>
            <a:r>
              <a:rPr lang="en-US" dirty="0" err="1"/>
              <a:t>áp</a:t>
            </a:r>
            <a:r>
              <a:rPr lang="en-US" dirty="0"/>
              <a:t> </a:t>
            </a:r>
            <a:r>
              <a:rPr lang="en-US" dirty="0" err="1"/>
              <a:t>đầu</a:t>
            </a:r>
            <a:r>
              <a:rPr lang="en-US" dirty="0"/>
              <a:t> </a:t>
            </a:r>
            <a:r>
              <a:rPr lang="en-US" dirty="0" err="1"/>
              <a:t>ra</a:t>
            </a:r>
            <a:r>
              <a:rPr lang="en-US" dirty="0"/>
              <a:t> </a:t>
            </a:r>
            <a:r>
              <a:rPr lang="en-US" dirty="0" err="1"/>
              <a:t>là</a:t>
            </a:r>
            <a:r>
              <a:rPr lang="en-US" dirty="0"/>
              <a:t> 3.7V  dung </a:t>
            </a:r>
            <a:r>
              <a:rPr lang="en-US" dirty="0" err="1"/>
              <a:t>lượng</a:t>
            </a:r>
            <a:r>
              <a:rPr lang="en-US" dirty="0"/>
              <a:t>  </a:t>
            </a:r>
            <a:r>
              <a:rPr lang="en-US" dirty="0" err="1"/>
              <a:t>khoảng</a:t>
            </a:r>
            <a:r>
              <a:rPr lang="en-US" dirty="0"/>
              <a:t> 600mAh  </a:t>
            </a:r>
            <a:r>
              <a:rPr lang="en-US" dirty="0" err="1"/>
              <a:t>kích</a:t>
            </a:r>
            <a:r>
              <a:rPr lang="en-US" dirty="0"/>
              <a:t> </a:t>
            </a:r>
            <a:r>
              <a:rPr lang="en-US" dirty="0" err="1"/>
              <a:t>thước</a:t>
            </a:r>
            <a:r>
              <a:rPr lang="en-US" dirty="0"/>
              <a:t> pin: 30x40x4mm.</a:t>
            </a:r>
            <a:endParaRPr lang="en-US" dirty="0">
              <a:cs typeface="Calibri"/>
            </a:endParaRPr>
          </a:p>
          <a:p>
            <a:pPr>
              <a:defRPr/>
            </a:pPr>
            <a:r>
              <a:rPr lang="en-US" dirty="0" err="1"/>
              <a:t>Dựa</a:t>
            </a:r>
            <a:r>
              <a:rPr lang="en-US" dirty="0"/>
              <a:t> </a:t>
            </a:r>
            <a:r>
              <a:rPr lang="en-US" dirty="0" err="1"/>
              <a:t>vào</a:t>
            </a:r>
            <a:r>
              <a:rPr lang="en-US" dirty="0"/>
              <a:t> </a:t>
            </a:r>
            <a:r>
              <a:rPr lang="en-US" dirty="0" err="1"/>
              <a:t>bảng</a:t>
            </a:r>
            <a:r>
              <a:rPr lang="en-US" dirty="0"/>
              <a:t> </a:t>
            </a:r>
            <a:r>
              <a:rPr lang="en-US" dirty="0" err="1"/>
              <a:t>tính</a:t>
            </a:r>
            <a:r>
              <a:rPr lang="en-US" dirty="0"/>
              <a:t> </a:t>
            </a:r>
            <a:r>
              <a:rPr lang="en-US" dirty="0" err="1"/>
              <a:t>công</a:t>
            </a:r>
            <a:r>
              <a:rPr lang="en-US" dirty="0"/>
              <a:t> </a:t>
            </a:r>
            <a:r>
              <a:rPr lang="en-US" dirty="0" err="1"/>
              <a:t>suất</a:t>
            </a:r>
            <a:r>
              <a:rPr lang="en-US" dirty="0"/>
              <a:t> </a:t>
            </a:r>
            <a:r>
              <a:rPr lang="en-US" dirty="0" err="1"/>
              <a:t>của</a:t>
            </a:r>
            <a:r>
              <a:rPr lang="en-US" dirty="0"/>
              <a:t> </a:t>
            </a:r>
            <a:r>
              <a:rPr lang="en-US" dirty="0" err="1"/>
              <a:t>khối</a:t>
            </a:r>
            <a:r>
              <a:rPr lang="en-US" dirty="0"/>
              <a:t> </a:t>
            </a:r>
            <a:r>
              <a:rPr lang="en-US" dirty="0" err="1"/>
              <a:t>cảm</a:t>
            </a:r>
            <a:r>
              <a:rPr lang="en-US" dirty="0"/>
              <a:t> </a:t>
            </a:r>
            <a:r>
              <a:rPr lang="en-US" dirty="0" err="1"/>
              <a:t>biến</a:t>
            </a:r>
            <a:r>
              <a:rPr lang="en-US" dirty="0"/>
              <a:t>, </a:t>
            </a:r>
            <a:r>
              <a:rPr lang="en-US" dirty="0" err="1"/>
              <a:t>nhóm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IC </a:t>
            </a:r>
            <a:r>
              <a:rPr lang="en-US" dirty="0" err="1"/>
              <a:t>ổn</a:t>
            </a:r>
            <a:r>
              <a:rPr lang="en-US" dirty="0"/>
              <a:t> </a:t>
            </a:r>
            <a:r>
              <a:rPr lang="en-US" dirty="0" err="1"/>
              <a:t>áp</a:t>
            </a:r>
            <a:r>
              <a:rPr lang="en-US" dirty="0"/>
              <a:t> MCP1727-3.3V .IC </a:t>
            </a:r>
            <a:r>
              <a:rPr lang="en-US" dirty="0" err="1"/>
              <a:t>ổn</a:t>
            </a:r>
            <a:r>
              <a:rPr lang="en-US" dirty="0"/>
              <a:t> </a:t>
            </a:r>
            <a:r>
              <a:rPr lang="en-US" dirty="0" err="1"/>
              <a:t>áp</a:t>
            </a:r>
            <a:r>
              <a:rPr lang="en-US" dirty="0"/>
              <a:t> MCP1727-3.3V </a:t>
            </a:r>
            <a:r>
              <a:rPr lang="en-US" dirty="0" err="1"/>
              <a:t>của</a:t>
            </a:r>
            <a:r>
              <a:rPr lang="en-US" dirty="0"/>
              <a:t> </a:t>
            </a:r>
            <a:r>
              <a:rPr lang="en-US" dirty="0" err="1"/>
              <a:t>hãng</a:t>
            </a:r>
            <a:r>
              <a:rPr lang="en-US" dirty="0"/>
              <a:t> MICROCHIP </a:t>
            </a:r>
            <a:r>
              <a:rPr lang="en-US" dirty="0" err="1"/>
              <a:t>là</a:t>
            </a:r>
            <a:r>
              <a:rPr lang="en-US" dirty="0"/>
              <a:t> IC </a:t>
            </a:r>
            <a:r>
              <a:rPr lang="en-US" dirty="0" err="1"/>
              <a:t>ổn</a:t>
            </a:r>
            <a:r>
              <a:rPr lang="en-US" dirty="0"/>
              <a:t> </a:t>
            </a:r>
            <a:r>
              <a:rPr lang="en-US" dirty="0" err="1"/>
              <a:t>áp</a:t>
            </a:r>
            <a:r>
              <a:rPr lang="en-US" dirty="0"/>
              <a:t>  </a:t>
            </a:r>
            <a:r>
              <a:rPr lang="en-US" dirty="0" err="1"/>
              <a:t>gồm</a:t>
            </a:r>
            <a:r>
              <a:rPr lang="en-US" dirty="0"/>
              <a:t> 8 </a:t>
            </a:r>
            <a:r>
              <a:rPr lang="en-US" dirty="0" err="1"/>
              <a:t>chân</a:t>
            </a:r>
            <a:r>
              <a:rPr lang="en-US" dirty="0"/>
              <a:t> </a:t>
            </a:r>
            <a:r>
              <a:rPr lang="en-US" dirty="0" err="1"/>
              <a:t>có</a:t>
            </a:r>
            <a:r>
              <a:rPr lang="en-US" dirty="0"/>
              <a:t> </a:t>
            </a:r>
            <a:r>
              <a:rPr lang="en-US" dirty="0" err="1"/>
              <a:t>dòng</a:t>
            </a:r>
            <a:r>
              <a:rPr lang="en-US" dirty="0"/>
              <a:t> </a:t>
            </a:r>
            <a:r>
              <a:rPr lang="en-US" dirty="0" err="1"/>
              <a:t>điện</a:t>
            </a:r>
            <a:r>
              <a:rPr lang="en-US" dirty="0"/>
              <a:t> </a:t>
            </a:r>
            <a:r>
              <a:rPr lang="en-US" dirty="0" err="1"/>
              <a:t>dầu</a:t>
            </a:r>
            <a:r>
              <a:rPr lang="en-US" dirty="0"/>
              <a:t> </a:t>
            </a:r>
            <a:r>
              <a:rPr lang="en-US" dirty="0" err="1"/>
              <a:t>ra</a:t>
            </a:r>
            <a:r>
              <a:rPr lang="en-US" dirty="0"/>
              <a:t> 1.5A. </a:t>
            </a:r>
            <a:r>
              <a:rPr lang="en-US" dirty="0" err="1"/>
              <a:t>Với</a:t>
            </a:r>
            <a:r>
              <a:rPr lang="en-US" dirty="0"/>
              <a:t> </a:t>
            </a:r>
            <a:r>
              <a:rPr lang="en-US" dirty="0" err="1"/>
              <a:t>điện</a:t>
            </a:r>
            <a:r>
              <a:rPr lang="en-US" dirty="0"/>
              <a:t> </a:t>
            </a:r>
            <a:r>
              <a:rPr lang="en-US" dirty="0" err="1"/>
              <a:t>áp</a:t>
            </a:r>
            <a:r>
              <a:rPr lang="en-US" dirty="0"/>
              <a:t> </a:t>
            </a:r>
            <a:r>
              <a:rPr lang="en-US" dirty="0" err="1"/>
              <a:t>đầu</a:t>
            </a:r>
            <a:r>
              <a:rPr lang="en-US" dirty="0"/>
              <a:t> </a:t>
            </a:r>
            <a:r>
              <a:rPr lang="en-US" dirty="0" err="1"/>
              <a:t>vào</a:t>
            </a:r>
            <a:r>
              <a:rPr lang="en-US" dirty="0"/>
              <a:t> </a:t>
            </a:r>
            <a:r>
              <a:rPr lang="en-US" dirty="0" err="1"/>
              <a:t>nằm</a:t>
            </a:r>
            <a:r>
              <a:rPr lang="en-US" dirty="0"/>
              <a:t> </a:t>
            </a:r>
            <a:r>
              <a:rPr lang="en-US" dirty="0" err="1"/>
              <a:t>trong</a:t>
            </a:r>
            <a:r>
              <a:rPr lang="en-US" dirty="0"/>
              <a:t> </a:t>
            </a:r>
            <a:r>
              <a:rPr lang="en-US" dirty="0" err="1"/>
              <a:t>khoảng</a:t>
            </a:r>
            <a:r>
              <a:rPr lang="en-US" dirty="0"/>
              <a:t> </a:t>
            </a:r>
            <a:r>
              <a:rPr lang="en-US" dirty="0" err="1"/>
              <a:t>từ</a:t>
            </a:r>
            <a:r>
              <a:rPr lang="en-US" dirty="0"/>
              <a:t> 2.3V </a:t>
            </a:r>
            <a:r>
              <a:rPr lang="en-US" dirty="0" err="1"/>
              <a:t>đến</a:t>
            </a:r>
            <a:r>
              <a:rPr lang="en-US" dirty="0"/>
              <a:t> 6V, IC </a:t>
            </a:r>
            <a:r>
              <a:rPr lang="en-US" dirty="0" err="1"/>
              <a:t>có</a:t>
            </a:r>
            <a:r>
              <a:rPr lang="en-US" dirty="0"/>
              <a:t> </a:t>
            </a:r>
            <a:r>
              <a:rPr lang="en-US" dirty="0" err="1"/>
              <a:t>điện</a:t>
            </a:r>
            <a:r>
              <a:rPr lang="en-US" dirty="0"/>
              <a:t> </a:t>
            </a:r>
            <a:r>
              <a:rPr lang="en-US" dirty="0" err="1"/>
              <a:t>áp</a:t>
            </a:r>
            <a:r>
              <a:rPr lang="en-US" dirty="0"/>
              <a:t> </a:t>
            </a:r>
            <a:r>
              <a:rPr lang="en-US" dirty="0" err="1"/>
              <a:t>sụt</a:t>
            </a:r>
            <a:r>
              <a:rPr lang="en-US" dirty="0"/>
              <a:t> </a:t>
            </a:r>
            <a:r>
              <a:rPr lang="en-US" dirty="0" err="1"/>
              <a:t>trong</a:t>
            </a:r>
            <a:r>
              <a:rPr lang="en-US" dirty="0"/>
              <a:t> </a:t>
            </a:r>
            <a:r>
              <a:rPr lang="en-US" dirty="0" err="1"/>
              <a:t>khoảng</a:t>
            </a:r>
            <a:r>
              <a:rPr lang="en-US" dirty="0"/>
              <a:t> 330mV </a:t>
            </a:r>
            <a:r>
              <a:rPr lang="en-US" dirty="0" err="1"/>
              <a:t>đến</a:t>
            </a:r>
            <a:r>
              <a:rPr lang="en-US" dirty="0"/>
              <a:t> 550mV</a:t>
            </a:r>
            <a:r>
              <a:rPr lang="en-US" dirty="0">
                <a:effectLst/>
              </a:rPr>
              <a:t>.</a:t>
            </a:r>
            <a:endParaRPr lang="en-US" dirty="0">
              <a:cs typeface="Calibri"/>
            </a:endParaRPr>
          </a:p>
          <a:p>
            <a:pPr>
              <a:defRPr/>
            </a:pPr>
            <a:endParaRPr lang="en-US" dirty="0">
              <a:latin typeface="Calibri"/>
              <a:cs typeface="Calibri"/>
            </a:endParaRPr>
          </a:p>
          <a:p>
            <a:pPr>
              <a:defRPr/>
            </a:pPr>
            <a:endParaRPr lang="vi-VN" dirty="0">
              <a:latin typeface="Arial"/>
              <a:cs typeface="Arial"/>
            </a:endParaRPr>
          </a:p>
          <a:p>
            <a:pPr marL="0" marR="0" indent="0" algn="l" defTabSz="914400">
              <a:lnSpc>
                <a:spcPct val="100000"/>
              </a:lnSpc>
              <a:spcBef>
                <a:spcPts val="0"/>
              </a:spcBef>
              <a:spcAft>
                <a:spcPts val="0"/>
              </a:spcAft>
              <a:buClrTx/>
              <a:buSzTx/>
              <a:buFontTx/>
              <a:buNone/>
              <a:tabLst/>
              <a:defRPr/>
            </a:pPr>
            <a:endParaRPr lang="vi-VN" sz="1200">
              <a:latin typeface="Arial"/>
              <a:cs typeface="Arial"/>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09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endParaRPr lang="vi-VN">
              <a:ea typeface="+mn-ea"/>
              <a:cs typeface="+mn-cs"/>
            </a:endParaRPr>
          </a:p>
          <a:p>
            <a:pPr>
              <a:defRPr/>
            </a:pPr>
            <a:r>
              <a:rPr lang="en-US" b="1" dirty="0">
                <a:effectLst/>
              </a:rPr>
              <a:t>IC TP4056 </a:t>
            </a:r>
            <a:r>
              <a:rPr lang="en-US" dirty="0" err="1">
                <a:effectLst/>
              </a:rPr>
              <a:t>có</a:t>
            </a:r>
            <a:r>
              <a:rPr lang="en-US" dirty="0">
                <a:effectLst/>
              </a:rPr>
              <a:t> </a:t>
            </a:r>
            <a:r>
              <a:rPr lang="en-US" dirty="0" err="1">
                <a:effectLst/>
              </a:rPr>
              <a:t>điện</a:t>
            </a:r>
            <a:r>
              <a:rPr lang="en-US" dirty="0">
                <a:effectLst/>
              </a:rPr>
              <a:t> </a:t>
            </a:r>
            <a:r>
              <a:rPr lang="en-US" dirty="0" err="1">
                <a:effectLst/>
              </a:rPr>
              <a:t>áp</a:t>
            </a:r>
            <a:r>
              <a:rPr lang="en-US" dirty="0">
                <a:effectLst/>
              </a:rPr>
              <a:t> </a:t>
            </a:r>
            <a:r>
              <a:rPr lang="en-US" dirty="0" err="1">
                <a:effectLst/>
              </a:rPr>
              <a:t>đầu</a:t>
            </a:r>
            <a:r>
              <a:rPr lang="en-US" dirty="0">
                <a:effectLst/>
              </a:rPr>
              <a:t> </a:t>
            </a:r>
            <a:r>
              <a:rPr lang="en-US" dirty="0" err="1">
                <a:effectLst/>
              </a:rPr>
              <a:t>vào</a:t>
            </a:r>
            <a:r>
              <a:rPr lang="en-US" dirty="0">
                <a:effectLst/>
              </a:rPr>
              <a:t> </a:t>
            </a:r>
            <a:r>
              <a:rPr lang="en-US" dirty="0" err="1">
                <a:effectLst/>
              </a:rPr>
              <a:t>trong</a:t>
            </a:r>
            <a:r>
              <a:rPr lang="en-US" dirty="0">
                <a:effectLst/>
              </a:rPr>
              <a:t> </a:t>
            </a:r>
            <a:r>
              <a:rPr lang="en-US" dirty="0" err="1">
                <a:effectLst/>
              </a:rPr>
              <a:t>khoảng</a:t>
            </a:r>
            <a:r>
              <a:rPr lang="en-US" dirty="0">
                <a:effectLst/>
              </a:rPr>
              <a:t> </a:t>
            </a:r>
            <a:r>
              <a:rPr lang="en-US" dirty="0" err="1">
                <a:effectLst/>
              </a:rPr>
              <a:t>từ</a:t>
            </a:r>
            <a:r>
              <a:rPr lang="en-US" dirty="0">
                <a:effectLst/>
              </a:rPr>
              <a:t> 4V </a:t>
            </a:r>
            <a:r>
              <a:rPr lang="en-US" dirty="0" err="1">
                <a:effectLst/>
              </a:rPr>
              <a:t>đến</a:t>
            </a:r>
            <a:r>
              <a:rPr lang="en-US" dirty="0">
                <a:effectLst/>
              </a:rPr>
              <a:t> 8V </a:t>
            </a:r>
            <a:r>
              <a:rPr lang="en-US" dirty="0" err="1">
                <a:effectLst/>
              </a:rPr>
              <a:t>được</a:t>
            </a:r>
            <a:r>
              <a:rPr lang="en-US" dirty="0">
                <a:effectLst/>
              </a:rPr>
              <a:t> </a:t>
            </a:r>
            <a:r>
              <a:rPr lang="en-US" dirty="0" err="1">
                <a:effectLst/>
              </a:rPr>
              <a:t>cung</a:t>
            </a:r>
            <a:r>
              <a:rPr lang="en-US" dirty="0">
                <a:effectLst/>
              </a:rPr>
              <a:t> </a:t>
            </a:r>
            <a:r>
              <a:rPr lang="en-US" dirty="0" err="1">
                <a:effectLst/>
              </a:rPr>
              <a:t>cấp</a:t>
            </a:r>
            <a:r>
              <a:rPr lang="en-US" dirty="0">
                <a:effectLst/>
              </a:rPr>
              <a:t> qua </a:t>
            </a:r>
            <a:r>
              <a:rPr lang="en-US" dirty="0" err="1">
                <a:effectLst/>
              </a:rPr>
              <a:t>chân</a:t>
            </a:r>
            <a:r>
              <a:rPr lang="en-US" dirty="0">
                <a:effectLst/>
              </a:rPr>
              <a:t> Vin+/- </a:t>
            </a:r>
            <a:r>
              <a:rPr lang="en-US" dirty="0" err="1">
                <a:effectLst/>
              </a:rPr>
              <a:t>hoặc</a:t>
            </a:r>
            <a:r>
              <a:rPr lang="en-US" dirty="0">
                <a:effectLst/>
              </a:rPr>
              <a:t> </a:t>
            </a:r>
            <a:r>
              <a:rPr lang="en-US" dirty="0" err="1">
                <a:effectLst/>
              </a:rPr>
              <a:t>là</a:t>
            </a:r>
            <a:r>
              <a:rPr lang="en-US" dirty="0">
                <a:effectLst/>
              </a:rPr>
              <a:t> 5VDC </a:t>
            </a:r>
            <a:r>
              <a:rPr lang="en-US" dirty="0" err="1">
                <a:effectLst/>
              </a:rPr>
              <a:t>khi</a:t>
            </a:r>
            <a:r>
              <a:rPr lang="en-US" dirty="0">
                <a:effectLst/>
              </a:rPr>
              <a:t> </a:t>
            </a:r>
            <a:r>
              <a:rPr lang="en-US" dirty="0" err="1">
                <a:effectLst/>
              </a:rPr>
              <a:t>cung</a:t>
            </a:r>
            <a:r>
              <a:rPr lang="en-US" dirty="0">
                <a:effectLst/>
              </a:rPr>
              <a:t> </a:t>
            </a:r>
            <a:r>
              <a:rPr lang="en-US" dirty="0" err="1">
                <a:effectLst/>
              </a:rPr>
              <a:t>cấp</a:t>
            </a:r>
            <a:r>
              <a:rPr lang="en-US" dirty="0">
                <a:effectLst/>
              </a:rPr>
              <a:t> qua </a:t>
            </a:r>
            <a:r>
              <a:rPr lang="en-US" dirty="0" err="1">
                <a:effectLst/>
              </a:rPr>
              <a:t>cổng</a:t>
            </a:r>
            <a:r>
              <a:rPr lang="en-US" dirty="0">
                <a:effectLst/>
              </a:rPr>
              <a:t> Micro USB. </a:t>
            </a:r>
            <a:r>
              <a:rPr lang="en-US" dirty="0" err="1">
                <a:effectLst/>
              </a:rPr>
              <a:t>Điện</a:t>
            </a:r>
            <a:r>
              <a:rPr lang="en-US" dirty="0">
                <a:effectLst/>
              </a:rPr>
              <a:t> </a:t>
            </a:r>
            <a:r>
              <a:rPr lang="en-US" dirty="0" err="1">
                <a:effectLst/>
              </a:rPr>
              <a:t>áp</a:t>
            </a:r>
            <a:r>
              <a:rPr lang="en-US" dirty="0">
                <a:effectLst/>
              </a:rPr>
              <a:t> </a:t>
            </a:r>
            <a:r>
              <a:rPr lang="en-US" dirty="0" err="1">
                <a:effectLst/>
              </a:rPr>
              <a:t>sạc</a:t>
            </a:r>
            <a:r>
              <a:rPr lang="en-US" dirty="0">
                <a:effectLst/>
              </a:rPr>
              <a:t> </a:t>
            </a:r>
            <a:r>
              <a:rPr lang="en-US" dirty="0" err="1">
                <a:effectLst/>
              </a:rPr>
              <a:t>đầu</a:t>
            </a:r>
            <a:r>
              <a:rPr lang="en-US" dirty="0">
                <a:effectLst/>
              </a:rPr>
              <a:t> </a:t>
            </a:r>
            <a:r>
              <a:rPr lang="en-US" dirty="0" err="1">
                <a:effectLst/>
              </a:rPr>
              <a:t>ra</a:t>
            </a:r>
            <a:r>
              <a:rPr lang="en-US" dirty="0">
                <a:effectLst/>
              </a:rPr>
              <a:t> </a:t>
            </a:r>
            <a:r>
              <a:rPr lang="en-US" dirty="0"/>
              <a:t> </a:t>
            </a:r>
            <a:r>
              <a:rPr lang="en-US" dirty="0" err="1">
                <a:effectLst/>
              </a:rPr>
              <a:t>là</a:t>
            </a:r>
            <a:r>
              <a:rPr lang="en-US" dirty="0">
                <a:effectLst/>
              </a:rPr>
              <a:t> 4.2V </a:t>
            </a:r>
            <a:r>
              <a:rPr lang="en-US" dirty="0" err="1">
                <a:effectLst/>
              </a:rPr>
              <a:t>với</a:t>
            </a:r>
            <a:r>
              <a:rPr lang="en-US" dirty="0">
                <a:effectLst/>
              </a:rPr>
              <a:t> </a:t>
            </a:r>
            <a:r>
              <a:rPr lang="en-US" dirty="0" err="1">
                <a:effectLst/>
              </a:rPr>
              <a:t>dòng</a:t>
            </a:r>
            <a:r>
              <a:rPr lang="en-US" dirty="0">
                <a:effectLst/>
              </a:rPr>
              <a:t> </a:t>
            </a:r>
            <a:r>
              <a:rPr lang="en-US" dirty="0" err="1">
                <a:effectLst/>
              </a:rPr>
              <a:t>điện</a:t>
            </a:r>
            <a:r>
              <a:rPr lang="en-US" dirty="0">
                <a:effectLst/>
              </a:rPr>
              <a:t> </a:t>
            </a:r>
            <a:r>
              <a:rPr lang="en-US" dirty="0" err="1">
                <a:effectLst/>
              </a:rPr>
              <a:t>sạc</a:t>
            </a:r>
            <a:r>
              <a:rPr lang="en-US" dirty="0">
                <a:effectLst/>
              </a:rPr>
              <a:t> </a:t>
            </a:r>
            <a:r>
              <a:rPr lang="en-US" dirty="0" err="1">
                <a:effectLst/>
              </a:rPr>
              <a:t>từ</a:t>
            </a:r>
            <a:r>
              <a:rPr lang="en-US" dirty="0">
                <a:effectLst/>
              </a:rPr>
              <a:t> 130mA </a:t>
            </a:r>
            <a:r>
              <a:rPr lang="en-US" dirty="0" err="1">
                <a:effectLst/>
              </a:rPr>
              <a:t>đến</a:t>
            </a:r>
            <a:r>
              <a:rPr lang="en-US" dirty="0">
                <a:effectLst/>
              </a:rPr>
              <a:t> 1A </a:t>
            </a:r>
            <a:r>
              <a:rPr lang="en-US" dirty="0" err="1">
                <a:effectLst/>
              </a:rPr>
              <a:t>được</a:t>
            </a:r>
            <a:r>
              <a:rPr lang="en-US" dirty="0">
                <a:effectLst/>
              </a:rPr>
              <a:t> </a:t>
            </a:r>
            <a:r>
              <a:rPr lang="en-US" dirty="0" err="1">
                <a:effectLst/>
              </a:rPr>
              <a:t>hiệu</a:t>
            </a:r>
            <a:r>
              <a:rPr lang="en-US" dirty="0">
                <a:effectLst/>
              </a:rPr>
              <a:t> </a:t>
            </a:r>
            <a:r>
              <a:rPr lang="en-US" dirty="0" err="1">
                <a:effectLst/>
              </a:rPr>
              <a:t>chỉnh</a:t>
            </a:r>
            <a:r>
              <a:rPr lang="en-US" dirty="0">
                <a:effectLst/>
              </a:rPr>
              <a:t> </a:t>
            </a:r>
            <a:r>
              <a:rPr lang="en-US" dirty="0" err="1">
                <a:effectLst/>
              </a:rPr>
              <a:t>theo</a:t>
            </a:r>
            <a:r>
              <a:rPr lang="en-US" dirty="0">
                <a:effectLst/>
              </a:rPr>
              <a:t> </a:t>
            </a:r>
            <a:r>
              <a:rPr lang="en-US" dirty="0" err="1"/>
              <a:t>điện</a:t>
            </a:r>
            <a:r>
              <a:rPr lang="en-US" dirty="0"/>
              <a:t> </a:t>
            </a:r>
            <a:r>
              <a:rPr lang="en-US" dirty="0" err="1">
                <a:effectLst/>
              </a:rPr>
              <a:t>trở</a:t>
            </a:r>
            <a:r>
              <a:rPr lang="en-US" dirty="0">
                <a:effectLst/>
              </a:rPr>
              <a:t> RPROG</a:t>
            </a:r>
            <a:r>
              <a:rPr lang="en-US" dirty="0"/>
              <a:t>. </a:t>
            </a:r>
            <a:r>
              <a:rPr lang="en-US" dirty="0" err="1"/>
              <a:t>Bên</a:t>
            </a:r>
            <a:r>
              <a:rPr lang="en-US" dirty="0"/>
              <a:t> </a:t>
            </a:r>
            <a:r>
              <a:rPr lang="en-US" dirty="0" err="1"/>
              <a:t>cạnh</a:t>
            </a:r>
            <a:r>
              <a:rPr lang="en-US" dirty="0"/>
              <a:t> </a:t>
            </a:r>
            <a:r>
              <a:rPr lang="en-US" dirty="0" err="1"/>
              <a:t>đó</a:t>
            </a:r>
            <a:r>
              <a:rPr lang="en-US" dirty="0"/>
              <a:t>, </a:t>
            </a:r>
            <a:r>
              <a:rPr lang="en-US" dirty="0" err="1"/>
              <a:t>trong</a:t>
            </a:r>
            <a:r>
              <a:rPr lang="en-US" dirty="0"/>
              <a:t> </a:t>
            </a:r>
            <a:r>
              <a:rPr lang="en-US" dirty="0" err="1"/>
              <a:t>mạch</a:t>
            </a:r>
            <a:r>
              <a:rPr lang="en-US" dirty="0"/>
              <a:t> </a:t>
            </a:r>
            <a:r>
              <a:rPr lang="en-US" dirty="0" err="1"/>
              <a:t>sạc</a:t>
            </a:r>
            <a:r>
              <a:rPr lang="en-US" dirty="0"/>
              <a:t> </a:t>
            </a:r>
            <a:r>
              <a:rPr lang="en-US" dirty="0" err="1">
                <a:effectLst/>
              </a:rPr>
              <a:t>có</a:t>
            </a:r>
            <a:r>
              <a:rPr lang="en-US" dirty="0">
                <a:effectLst/>
              </a:rPr>
              <a:t> </a:t>
            </a:r>
            <a:r>
              <a:rPr lang="en-US" dirty="0" err="1">
                <a:effectLst/>
              </a:rPr>
              <a:t>sử</a:t>
            </a:r>
            <a:r>
              <a:rPr lang="en-US" dirty="0">
                <a:effectLst/>
              </a:rPr>
              <a:t> </a:t>
            </a:r>
            <a:r>
              <a:rPr lang="en-US" dirty="0" err="1">
                <a:effectLst/>
              </a:rPr>
              <a:t>dụng</a:t>
            </a:r>
            <a:r>
              <a:rPr lang="en-US" dirty="0">
                <a:effectLst/>
              </a:rPr>
              <a:t> </a:t>
            </a:r>
            <a:r>
              <a:rPr lang="en-US" dirty="0" err="1">
                <a:effectLst/>
              </a:rPr>
              <a:t>thêm</a:t>
            </a:r>
            <a:r>
              <a:rPr lang="en-US" dirty="0">
                <a:effectLst/>
              </a:rPr>
              <a:t> IC MOS8205A </a:t>
            </a:r>
            <a:r>
              <a:rPr lang="en-US" dirty="0" err="1">
                <a:effectLst/>
              </a:rPr>
              <a:t>và</a:t>
            </a:r>
            <a:r>
              <a:rPr lang="en-US" dirty="0">
                <a:effectLst/>
              </a:rPr>
              <a:t> DW01A </a:t>
            </a:r>
            <a:r>
              <a:rPr lang="en-US" dirty="0" err="1">
                <a:effectLst/>
              </a:rPr>
              <a:t>để</a:t>
            </a:r>
            <a:r>
              <a:rPr lang="en-US" dirty="0">
                <a:effectLst/>
              </a:rPr>
              <a:t> </a:t>
            </a:r>
            <a:r>
              <a:rPr lang="en-US" dirty="0" err="1">
                <a:effectLst/>
              </a:rPr>
              <a:t>bảo</a:t>
            </a:r>
            <a:r>
              <a:rPr lang="en-US" dirty="0">
                <a:effectLst/>
              </a:rPr>
              <a:t> </a:t>
            </a:r>
            <a:r>
              <a:rPr lang="en-US" dirty="0" err="1">
                <a:effectLst/>
              </a:rPr>
              <a:t>vệ</a:t>
            </a:r>
            <a:r>
              <a:rPr lang="en-US" dirty="0">
                <a:effectLst/>
              </a:rPr>
              <a:t> </a:t>
            </a:r>
            <a:r>
              <a:rPr lang="en-US" dirty="0" err="1">
                <a:effectLst/>
              </a:rPr>
              <a:t>quá</a:t>
            </a:r>
            <a:r>
              <a:rPr lang="en-US" dirty="0">
                <a:effectLst/>
              </a:rPr>
              <a:t> </a:t>
            </a:r>
            <a:r>
              <a:rPr lang="en-US" dirty="0" err="1">
                <a:effectLst/>
              </a:rPr>
              <a:t>trình</a:t>
            </a:r>
            <a:r>
              <a:rPr lang="en-US" dirty="0">
                <a:effectLst/>
              </a:rPr>
              <a:t> </a:t>
            </a:r>
            <a:r>
              <a:rPr lang="en-US" dirty="0" err="1">
                <a:effectLst/>
              </a:rPr>
              <a:t>sạc</a:t>
            </a:r>
            <a:r>
              <a:rPr lang="en-US" dirty="0">
                <a:effectLst/>
              </a:rPr>
              <a:t>/</a:t>
            </a:r>
            <a:r>
              <a:rPr lang="en-US" dirty="0" err="1">
                <a:effectLst/>
              </a:rPr>
              <a:t>xả</a:t>
            </a:r>
            <a:r>
              <a:rPr lang="en-US" dirty="0">
                <a:effectLst/>
              </a:rPr>
              <a:t>.</a:t>
            </a:r>
            <a:r>
              <a:rPr lang="en-US" dirty="0"/>
              <a:t> </a:t>
            </a:r>
            <a:endParaRPr lang="en-US" dirty="0">
              <a:cs typeface="Calibri"/>
            </a:endParaRPr>
          </a:p>
          <a:p>
            <a:pPr>
              <a:defRPr/>
            </a:pPr>
            <a:r>
              <a:rPr lang="en-US" b="1" dirty="0"/>
              <a:t>IC DW01A  </a:t>
            </a:r>
            <a:r>
              <a:rPr lang="en-US" dirty="0" err="1"/>
              <a:t>là</a:t>
            </a:r>
            <a:r>
              <a:rPr lang="en-US" dirty="0"/>
              <a:t> IC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bảo</a:t>
            </a:r>
            <a:r>
              <a:rPr lang="en-US" dirty="0"/>
              <a:t> </a:t>
            </a:r>
            <a:r>
              <a:rPr lang="en-US" dirty="0" err="1"/>
              <a:t>vệ</a:t>
            </a:r>
            <a:r>
              <a:rPr lang="en-US" dirty="0"/>
              <a:t> pin lithium-ion / polymer </a:t>
            </a:r>
            <a:r>
              <a:rPr lang="en-US" dirty="0" err="1"/>
              <a:t>khỏi</a:t>
            </a:r>
            <a:r>
              <a:rPr lang="en-US" dirty="0"/>
              <a:t> </a:t>
            </a:r>
            <a:r>
              <a:rPr lang="en-US" dirty="0" err="1"/>
              <a:t>bị</a:t>
            </a:r>
            <a:r>
              <a:rPr lang="en-US" dirty="0"/>
              <a:t> </a:t>
            </a:r>
            <a:r>
              <a:rPr lang="en-US" dirty="0" err="1"/>
              <a:t>hư</a:t>
            </a:r>
            <a:r>
              <a:rPr lang="en-US" dirty="0"/>
              <a:t> </a:t>
            </a:r>
            <a:r>
              <a:rPr lang="en-US" dirty="0" err="1"/>
              <a:t>hỏng</a:t>
            </a:r>
            <a:r>
              <a:rPr lang="en-US" dirty="0"/>
              <a:t> </a:t>
            </a:r>
            <a:r>
              <a:rPr lang="en-US" dirty="0" err="1"/>
              <a:t>hoặc</a:t>
            </a:r>
            <a:r>
              <a:rPr lang="en-US" dirty="0"/>
              <a:t> </a:t>
            </a:r>
            <a:r>
              <a:rPr lang="en-US" dirty="0" err="1"/>
              <a:t>giảm</a:t>
            </a:r>
            <a:r>
              <a:rPr lang="en-US" dirty="0"/>
              <a:t> </a:t>
            </a:r>
            <a:r>
              <a:rPr lang="en-US" dirty="0" err="1"/>
              <a:t>tuổi</a:t>
            </a:r>
            <a:r>
              <a:rPr lang="en-US" dirty="0"/>
              <a:t> </a:t>
            </a:r>
            <a:r>
              <a:rPr lang="en-US" dirty="0" err="1"/>
              <a:t>thọ</a:t>
            </a:r>
            <a:r>
              <a:rPr lang="en-US" dirty="0"/>
              <a:t> do </a:t>
            </a:r>
            <a:r>
              <a:rPr lang="en-US" dirty="0" err="1"/>
              <a:t>sạc</a:t>
            </a:r>
            <a:r>
              <a:rPr lang="en-US" dirty="0"/>
              <a:t> /</a:t>
            </a:r>
            <a:r>
              <a:rPr lang="en-US" dirty="0" err="1"/>
              <a:t>xả</a:t>
            </a:r>
            <a:r>
              <a:rPr lang="en-US" dirty="0"/>
              <a:t> </a:t>
            </a:r>
            <a:r>
              <a:rPr lang="en-US" dirty="0" err="1"/>
              <a:t>quá</a:t>
            </a:r>
            <a:r>
              <a:rPr lang="en-US" dirty="0"/>
              <a:t> </a:t>
            </a:r>
            <a:r>
              <a:rPr lang="en-US" dirty="0" err="1"/>
              <a:t>mức</a:t>
            </a:r>
            <a:r>
              <a:rPr lang="en-US" dirty="0"/>
              <a:t> </a:t>
            </a:r>
            <a:r>
              <a:rPr lang="en-US" dirty="0" err="1"/>
              <a:t>và</a:t>
            </a:r>
            <a:r>
              <a:rPr lang="en-US" dirty="0"/>
              <a:t> / </a:t>
            </a:r>
            <a:r>
              <a:rPr lang="en-US" dirty="0" err="1"/>
              <a:t>hoặc</a:t>
            </a:r>
            <a:r>
              <a:rPr lang="en-US" dirty="0"/>
              <a:t> </a:t>
            </a:r>
            <a:r>
              <a:rPr lang="en-US" dirty="0" err="1"/>
              <a:t>quá</a:t>
            </a:r>
            <a:r>
              <a:rPr lang="en-US" dirty="0"/>
              <a:t> </a:t>
            </a:r>
            <a:r>
              <a:rPr lang="en-US" dirty="0" err="1"/>
              <a:t>dòng</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cấp</a:t>
            </a:r>
            <a:r>
              <a:rPr lang="en-US" dirty="0"/>
              <a:t> </a:t>
            </a:r>
            <a:r>
              <a:rPr lang="en-US" dirty="0" err="1"/>
              <a:t>nguồn</a:t>
            </a:r>
            <a:r>
              <a:rPr lang="en-US" dirty="0"/>
              <a:t> </a:t>
            </a:r>
            <a:r>
              <a:rPr lang="en-US" dirty="0" err="1"/>
              <a:t>bằng</a:t>
            </a:r>
            <a:r>
              <a:rPr lang="en-US" dirty="0"/>
              <a:t> </a:t>
            </a:r>
            <a:r>
              <a:rPr lang="en-US" dirty="0" err="1"/>
              <a:t>một</a:t>
            </a:r>
            <a:r>
              <a:rPr lang="en-US" dirty="0"/>
              <a:t> cell pin. </a:t>
            </a:r>
            <a:r>
              <a:rPr lang="en-US" dirty="0" err="1"/>
              <a:t>Mức</a:t>
            </a:r>
            <a:r>
              <a:rPr lang="en-US" dirty="0"/>
              <a:t> </a:t>
            </a:r>
            <a:r>
              <a:rPr lang="en-US" dirty="0" err="1"/>
              <a:t>xác</a:t>
            </a:r>
            <a:r>
              <a:rPr lang="en-US" dirty="0"/>
              <a:t> </a:t>
            </a:r>
            <a:r>
              <a:rPr lang="en-US" dirty="0" err="1"/>
              <a:t>định</a:t>
            </a:r>
            <a:r>
              <a:rPr lang="en-US" dirty="0"/>
              <a:t> </a:t>
            </a:r>
            <a:r>
              <a:rPr lang="en-US" dirty="0" err="1"/>
              <a:t>sạc</a:t>
            </a:r>
            <a:r>
              <a:rPr lang="en-US" dirty="0"/>
              <a:t> </a:t>
            </a:r>
            <a:r>
              <a:rPr lang="en-US" dirty="0" err="1"/>
              <a:t>quá</a:t>
            </a:r>
            <a:r>
              <a:rPr lang="en-US" dirty="0"/>
              <a:t> </a:t>
            </a:r>
            <a:r>
              <a:rPr lang="en-US" dirty="0" err="1"/>
              <a:t>áp</a:t>
            </a:r>
            <a:r>
              <a:rPr lang="en-US" dirty="0"/>
              <a:t> </a:t>
            </a:r>
            <a:r>
              <a:rPr lang="en-US" dirty="0" err="1"/>
              <a:t>là</a:t>
            </a:r>
            <a:r>
              <a:rPr lang="en-US" dirty="0"/>
              <a:t> 4.3V (</a:t>
            </a:r>
            <a:r>
              <a:rPr lang="en-US" dirty="0" err="1"/>
              <a:t>mức</a:t>
            </a:r>
            <a:r>
              <a:rPr lang="en-US" dirty="0"/>
              <a:t> </a:t>
            </a:r>
            <a:r>
              <a:rPr lang="en-US" dirty="0" err="1"/>
              <a:t>dừng</a:t>
            </a:r>
            <a:r>
              <a:rPr lang="en-US" dirty="0"/>
              <a:t> </a:t>
            </a:r>
            <a:r>
              <a:rPr lang="en-US" dirty="0" err="1"/>
              <a:t>sạc</a:t>
            </a:r>
            <a:r>
              <a:rPr lang="en-US" dirty="0"/>
              <a:t>) </a:t>
            </a:r>
            <a:r>
              <a:rPr lang="en-US" dirty="0" err="1"/>
              <a:t>với</a:t>
            </a:r>
            <a:r>
              <a:rPr lang="en-US" dirty="0"/>
              <a:t> </a:t>
            </a:r>
            <a:r>
              <a:rPr lang="en-US" dirty="0" err="1"/>
              <a:t>mức</a:t>
            </a:r>
            <a:r>
              <a:rPr lang="en-US" dirty="0"/>
              <a:t> </a:t>
            </a:r>
            <a:r>
              <a:rPr lang="en-US" dirty="0" err="1"/>
              <a:t>sạc</a:t>
            </a:r>
            <a:r>
              <a:rPr lang="en-US" dirty="0"/>
              <a:t> </a:t>
            </a:r>
            <a:r>
              <a:rPr lang="en-US" dirty="0" err="1"/>
              <a:t>bắt</a:t>
            </a:r>
            <a:r>
              <a:rPr lang="en-US" dirty="0"/>
              <a:t> </a:t>
            </a:r>
            <a:r>
              <a:rPr lang="en-US" dirty="0" err="1"/>
              <a:t>đầu</a:t>
            </a:r>
            <a:r>
              <a:rPr lang="en-US" dirty="0"/>
              <a:t> </a:t>
            </a:r>
            <a:r>
              <a:rPr lang="en-US" dirty="0" err="1"/>
              <a:t>xác</a:t>
            </a:r>
            <a:r>
              <a:rPr lang="en-US" dirty="0"/>
              <a:t> </a:t>
            </a:r>
            <a:r>
              <a:rPr lang="en-US" dirty="0" err="1"/>
              <a:t>định</a:t>
            </a:r>
            <a:r>
              <a:rPr lang="en-US" dirty="0"/>
              <a:t> </a:t>
            </a:r>
            <a:r>
              <a:rPr lang="en-US" dirty="0" err="1"/>
              <a:t>từ</a:t>
            </a:r>
            <a:r>
              <a:rPr lang="en-US" dirty="0"/>
              <a:t> 4.1V ( </a:t>
            </a:r>
            <a:r>
              <a:rPr lang="en-US" dirty="0" err="1"/>
              <a:t>tiếp</a:t>
            </a:r>
            <a:r>
              <a:rPr lang="en-US" dirty="0"/>
              <a:t> </a:t>
            </a:r>
            <a:r>
              <a:rPr lang="en-US" dirty="0" err="1"/>
              <a:t>tục</a:t>
            </a:r>
            <a:r>
              <a:rPr lang="en-US" dirty="0"/>
              <a:t> </a:t>
            </a:r>
            <a:r>
              <a:rPr lang="en-US" dirty="0" err="1"/>
              <a:t>sạc</a:t>
            </a:r>
            <a:r>
              <a:rPr lang="en-US" dirty="0"/>
              <a:t> </a:t>
            </a:r>
            <a:r>
              <a:rPr lang="en-US" dirty="0" err="1"/>
              <a:t>khi</a:t>
            </a:r>
            <a:r>
              <a:rPr lang="en-US" dirty="0"/>
              <a:t> </a:t>
            </a:r>
            <a:r>
              <a:rPr lang="en-US" dirty="0" err="1"/>
              <a:t>điện</a:t>
            </a:r>
            <a:r>
              <a:rPr lang="en-US" dirty="0"/>
              <a:t> </a:t>
            </a:r>
            <a:r>
              <a:rPr lang="en-US" dirty="0" err="1"/>
              <a:t>áp</a:t>
            </a:r>
            <a:r>
              <a:rPr lang="en-US" dirty="0"/>
              <a:t> </a:t>
            </a:r>
            <a:r>
              <a:rPr lang="en-US" dirty="0" err="1"/>
              <a:t>sạc</a:t>
            </a:r>
            <a:r>
              <a:rPr lang="en-US" dirty="0"/>
              <a:t> </a:t>
            </a:r>
            <a:r>
              <a:rPr lang="en-US" dirty="0" err="1"/>
              <a:t>dưới</a:t>
            </a:r>
            <a:r>
              <a:rPr lang="en-US" dirty="0"/>
              <a:t> 4.1V). </a:t>
            </a:r>
            <a:r>
              <a:rPr lang="en-US" dirty="0" err="1"/>
              <a:t>Mức</a:t>
            </a:r>
            <a:r>
              <a:rPr lang="en-US" dirty="0"/>
              <a:t> </a:t>
            </a:r>
            <a:r>
              <a:rPr lang="en-US" dirty="0" err="1"/>
              <a:t>xác</a:t>
            </a:r>
            <a:r>
              <a:rPr lang="en-US" dirty="0"/>
              <a:t> </a:t>
            </a:r>
            <a:r>
              <a:rPr lang="en-US" dirty="0" err="1"/>
              <a:t>định</a:t>
            </a:r>
            <a:r>
              <a:rPr lang="en-US" dirty="0"/>
              <a:t> </a:t>
            </a:r>
            <a:r>
              <a:rPr lang="en-US" dirty="0" err="1"/>
              <a:t>xả</a:t>
            </a:r>
            <a:r>
              <a:rPr lang="en-US" dirty="0"/>
              <a:t> </a:t>
            </a:r>
            <a:r>
              <a:rPr lang="en-US" dirty="0" err="1"/>
              <a:t>quá</a:t>
            </a:r>
            <a:r>
              <a:rPr lang="en-US" dirty="0"/>
              <a:t> </a:t>
            </a:r>
            <a:r>
              <a:rPr lang="en-US" dirty="0" err="1"/>
              <a:t>mức</a:t>
            </a:r>
            <a:r>
              <a:rPr lang="en-US" dirty="0"/>
              <a:t> </a:t>
            </a:r>
            <a:r>
              <a:rPr lang="en-US" dirty="0" err="1"/>
              <a:t>là</a:t>
            </a:r>
            <a:r>
              <a:rPr lang="en-US" dirty="0"/>
              <a:t> 2.5V (</a:t>
            </a:r>
            <a:r>
              <a:rPr lang="en-US" dirty="0" err="1"/>
              <a:t>mức</a:t>
            </a:r>
            <a:r>
              <a:rPr lang="en-US" dirty="0"/>
              <a:t> </a:t>
            </a:r>
            <a:r>
              <a:rPr lang="en-US" dirty="0" err="1"/>
              <a:t>dừng</a:t>
            </a:r>
            <a:r>
              <a:rPr lang="en-US" dirty="0"/>
              <a:t> </a:t>
            </a:r>
            <a:r>
              <a:rPr lang="en-US" dirty="0" err="1"/>
              <a:t>xả</a:t>
            </a:r>
            <a:r>
              <a:rPr lang="en-US" dirty="0"/>
              <a:t>) </a:t>
            </a:r>
            <a:r>
              <a:rPr lang="en-US" dirty="0" err="1"/>
              <a:t>với</a:t>
            </a:r>
            <a:r>
              <a:rPr lang="en-US" dirty="0"/>
              <a:t> </a:t>
            </a:r>
            <a:r>
              <a:rPr lang="en-US" dirty="0" err="1"/>
              <a:t>mức</a:t>
            </a:r>
            <a:r>
              <a:rPr lang="en-US" dirty="0"/>
              <a:t> </a:t>
            </a:r>
            <a:r>
              <a:rPr lang="en-US" dirty="0" err="1"/>
              <a:t>xả</a:t>
            </a:r>
            <a:r>
              <a:rPr lang="en-US" dirty="0"/>
              <a:t>  </a:t>
            </a:r>
            <a:r>
              <a:rPr lang="en-US" dirty="0" err="1"/>
              <a:t>bắt</a:t>
            </a:r>
            <a:r>
              <a:rPr lang="en-US" dirty="0"/>
              <a:t> </a:t>
            </a:r>
            <a:r>
              <a:rPr lang="en-US" dirty="0" err="1"/>
              <a:t>đầu</a:t>
            </a:r>
            <a:r>
              <a:rPr lang="en-US" dirty="0"/>
              <a:t> </a:t>
            </a:r>
            <a:r>
              <a:rPr lang="en-US" dirty="0" err="1"/>
              <a:t>xác</a:t>
            </a:r>
            <a:r>
              <a:rPr lang="en-US" dirty="0"/>
              <a:t> </a:t>
            </a:r>
            <a:r>
              <a:rPr lang="en-US" dirty="0" err="1"/>
              <a:t>định</a:t>
            </a:r>
            <a:r>
              <a:rPr lang="en-US" dirty="0"/>
              <a:t> </a:t>
            </a:r>
            <a:r>
              <a:rPr lang="en-US" dirty="0" err="1"/>
              <a:t>từ</a:t>
            </a:r>
            <a:r>
              <a:rPr lang="en-US" dirty="0"/>
              <a:t> 2.9V. </a:t>
            </a:r>
            <a:endParaRPr lang="en-US" dirty="0">
              <a:cs typeface="Calibri"/>
            </a:endParaRPr>
          </a:p>
          <a:p>
            <a:pPr>
              <a:defRPr/>
            </a:pPr>
            <a:r>
              <a:rPr lang="en-US" b="1" dirty="0"/>
              <a:t>IC FS8205A </a:t>
            </a:r>
            <a:r>
              <a:rPr lang="en-US" dirty="0" err="1"/>
              <a:t>gồm</a:t>
            </a:r>
            <a:r>
              <a:rPr lang="en-US" dirty="0"/>
              <a:t> 2 MOSFET </a:t>
            </a:r>
            <a:r>
              <a:rPr lang="en-US" dirty="0" err="1"/>
              <a:t>kênh</a:t>
            </a:r>
            <a:r>
              <a:rPr lang="en-US" dirty="0"/>
              <a:t> N  </a:t>
            </a:r>
            <a:r>
              <a:rPr lang="en-US" dirty="0" err="1"/>
              <a:t>sẽ</a:t>
            </a:r>
            <a:r>
              <a:rPr lang="en-US" dirty="0"/>
              <a:t> </a:t>
            </a:r>
            <a:r>
              <a:rPr lang="en-US" dirty="0" err="1"/>
              <a:t>đóng</a:t>
            </a:r>
            <a:r>
              <a:rPr lang="en-US" dirty="0"/>
              <a:t>/ </a:t>
            </a:r>
            <a:r>
              <a:rPr lang="en-US" dirty="0" err="1"/>
              <a:t>cắt</a:t>
            </a:r>
            <a:r>
              <a:rPr lang="en-US" dirty="0"/>
              <a:t> </a:t>
            </a:r>
            <a:r>
              <a:rPr lang="en-US" dirty="0" err="1"/>
              <a:t>dòng</a:t>
            </a:r>
            <a:r>
              <a:rPr lang="en-US" dirty="0"/>
              <a:t> </a:t>
            </a:r>
            <a:r>
              <a:rPr lang="en-US" dirty="0" err="1"/>
              <a:t>điện</a:t>
            </a:r>
            <a:r>
              <a:rPr lang="en-US" dirty="0"/>
              <a:t> </a:t>
            </a:r>
            <a:r>
              <a:rPr lang="en-US" dirty="0" err="1"/>
              <a:t>sạc</a:t>
            </a:r>
            <a:r>
              <a:rPr lang="en-US" dirty="0"/>
              <a:t>/</a:t>
            </a:r>
            <a:r>
              <a:rPr lang="en-US" dirty="0" err="1"/>
              <a:t>xả</a:t>
            </a:r>
            <a:r>
              <a:rPr lang="en-US" dirty="0"/>
              <a:t> </a:t>
            </a:r>
            <a:r>
              <a:rPr lang="en-US" dirty="0" err="1"/>
              <a:t>khi</a:t>
            </a:r>
            <a:r>
              <a:rPr lang="en-US" dirty="0"/>
              <a:t> </a:t>
            </a:r>
            <a:r>
              <a:rPr lang="en-US" dirty="0" err="1"/>
              <a:t>có</a:t>
            </a:r>
            <a:r>
              <a:rPr lang="en-US" dirty="0"/>
              <a:t> </a:t>
            </a:r>
            <a:r>
              <a:rPr lang="en-US" dirty="0" err="1"/>
              <a:t>tín</a:t>
            </a:r>
            <a:r>
              <a:rPr lang="en-US" dirty="0"/>
              <a:t> </a:t>
            </a:r>
            <a:r>
              <a:rPr lang="en-US" dirty="0" err="1"/>
              <a:t>hiệu</a:t>
            </a:r>
            <a:r>
              <a:rPr lang="en-US" dirty="0"/>
              <a:t> </a:t>
            </a:r>
            <a:r>
              <a:rPr lang="en-US" dirty="0" err="1"/>
              <a:t>từ</a:t>
            </a:r>
            <a:r>
              <a:rPr lang="en-US" dirty="0"/>
              <a:t> IC DW01A </a:t>
            </a:r>
          </a:p>
          <a:p>
            <a:pPr>
              <a:defRPr/>
            </a:pPr>
            <a:endParaRPr lang="en-US" dirty="0">
              <a:solidFill>
                <a:srgbClr val="000000"/>
              </a:solidFill>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11111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273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highlight>
                  <a:srgbClr val="FFFFFF"/>
                </a:highlight>
              </a:rPr>
              <a:t>Do </a:t>
            </a:r>
            <a:r>
              <a:rPr lang="en-US" err="1">
                <a:effectLst/>
                <a:highlight>
                  <a:srgbClr val="FFFFFF"/>
                </a:highlight>
              </a:rPr>
              <a:t>cảm</a:t>
            </a:r>
            <a:r>
              <a:rPr lang="en-US">
                <a:effectLst/>
                <a:highlight>
                  <a:srgbClr val="FFFFFF"/>
                </a:highlight>
              </a:rPr>
              <a:t> </a:t>
            </a:r>
            <a:r>
              <a:rPr lang="en-US" err="1">
                <a:effectLst/>
                <a:highlight>
                  <a:srgbClr val="FFFFFF"/>
                </a:highlight>
              </a:rPr>
              <a:t>biến</a:t>
            </a:r>
            <a:r>
              <a:rPr lang="en-US">
                <a:effectLst/>
                <a:highlight>
                  <a:srgbClr val="FFFFFF"/>
                </a:highlight>
              </a:rPr>
              <a:t> </a:t>
            </a:r>
            <a:r>
              <a:rPr lang="en-US" err="1">
                <a:effectLst/>
                <a:highlight>
                  <a:srgbClr val="FFFFFF"/>
                </a:highlight>
              </a:rPr>
              <a:t>đo</a:t>
            </a:r>
            <a:r>
              <a:rPr lang="en-US">
                <a:effectLst/>
                <a:highlight>
                  <a:srgbClr val="FFFFFF"/>
                </a:highlight>
              </a:rPr>
              <a:t> </a:t>
            </a:r>
            <a:r>
              <a:rPr lang="en-US" err="1">
                <a:effectLst/>
                <a:highlight>
                  <a:srgbClr val="FFFFFF"/>
                </a:highlight>
              </a:rPr>
              <a:t>nhịp</a:t>
            </a:r>
            <a:r>
              <a:rPr lang="en-US">
                <a:effectLst/>
                <a:highlight>
                  <a:srgbClr val="FFFFFF"/>
                </a:highlight>
              </a:rPr>
              <a:t> </a:t>
            </a:r>
            <a:r>
              <a:rPr lang="en-US" err="1">
                <a:effectLst/>
                <a:highlight>
                  <a:srgbClr val="FFFFFF"/>
                </a:highlight>
              </a:rPr>
              <a:t>tim</a:t>
            </a:r>
            <a:r>
              <a:rPr lang="en-US">
                <a:effectLst/>
                <a:highlight>
                  <a:srgbClr val="FFFFFF"/>
                </a:highlight>
              </a:rPr>
              <a:t> MAX30102 </a:t>
            </a:r>
            <a:r>
              <a:rPr lang="en-US" err="1">
                <a:effectLst/>
                <a:highlight>
                  <a:srgbClr val="FFFFFF"/>
                </a:highlight>
              </a:rPr>
              <a:t>cần</a:t>
            </a:r>
            <a:r>
              <a:rPr lang="en-US">
                <a:effectLst/>
                <a:highlight>
                  <a:srgbClr val="FFFFFF"/>
                </a:highlight>
              </a:rPr>
              <a:t> </a:t>
            </a:r>
            <a:r>
              <a:rPr lang="en-US" err="1">
                <a:effectLst/>
                <a:highlight>
                  <a:srgbClr val="FFFFFF"/>
                </a:highlight>
              </a:rPr>
              <a:t>được</a:t>
            </a:r>
            <a:r>
              <a:rPr lang="en-US">
                <a:effectLst/>
                <a:highlight>
                  <a:srgbClr val="FFFFFF"/>
                </a:highlight>
              </a:rPr>
              <a:t> </a:t>
            </a:r>
            <a:r>
              <a:rPr lang="en-US" err="1">
                <a:effectLst/>
                <a:highlight>
                  <a:srgbClr val="FFFFFF"/>
                </a:highlight>
              </a:rPr>
              <a:t>đặt</a:t>
            </a:r>
            <a:r>
              <a:rPr lang="en-US">
                <a:effectLst/>
                <a:highlight>
                  <a:srgbClr val="FFFFFF"/>
                </a:highlight>
              </a:rPr>
              <a:t> </a:t>
            </a:r>
            <a:r>
              <a:rPr lang="en-US" err="1">
                <a:effectLst/>
                <a:highlight>
                  <a:srgbClr val="FFFFFF"/>
                </a:highlight>
              </a:rPr>
              <a:t>tại</a:t>
            </a:r>
            <a:r>
              <a:rPr lang="en-US">
                <a:effectLst/>
                <a:highlight>
                  <a:srgbClr val="FFFFFF"/>
                </a:highlight>
              </a:rPr>
              <a:t> </a:t>
            </a:r>
            <a:r>
              <a:rPr lang="en-US" err="1">
                <a:effectLst/>
                <a:highlight>
                  <a:srgbClr val="FFFFFF"/>
                </a:highlight>
              </a:rPr>
              <a:t>đầu</a:t>
            </a:r>
            <a:r>
              <a:rPr lang="en-US">
                <a:effectLst/>
                <a:highlight>
                  <a:srgbClr val="FFFFFF"/>
                </a:highlight>
              </a:rPr>
              <a:t> </a:t>
            </a:r>
            <a:r>
              <a:rPr lang="en-US" err="1">
                <a:effectLst/>
                <a:highlight>
                  <a:srgbClr val="FFFFFF"/>
                </a:highlight>
              </a:rPr>
              <a:t>ngón</a:t>
            </a:r>
            <a:r>
              <a:rPr lang="en-US">
                <a:effectLst/>
                <a:highlight>
                  <a:srgbClr val="FFFFFF"/>
                </a:highlight>
              </a:rPr>
              <a:t> </a:t>
            </a:r>
            <a:r>
              <a:rPr lang="en-US" err="1">
                <a:effectLst/>
                <a:highlight>
                  <a:srgbClr val="FFFFFF"/>
                </a:highlight>
              </a:rPr>
              <a:t>tay</a:t>
            </a:r>
            <a:r>
              <a:rPr lang="en-US">
                <a:effectLst/>
                <a:highlight>
                  <a:srgbClr val="FFFFFF"/>
                </a:highlight>
              </a:rPr>
              <a:t> </a:t>
            </a:r>
            <a:r>
              <a:rPr lang="en-US" err="1">
                <a:effectLst/>
                <a:highlight>
                  <a:srgbClr val="FFFFFF"/>
                </a:highlight>
              </a:rPr>
              <a:t>để</a:t>
            </a:r>
            <a:r>
              <a:rPr lang="en-US">
                <a:effectLst/>
                <a:highlight>
                  <a:srgbClr val="FFFFFF"/>
                </a:highlight>
              </a:rPr>
              <a:t> </a:t>
            </a:r>
            <a:r>
              <a:rPr lang="en-US" err="1">
                <a:effectLst/>
                <a:highlight>
                  <a:srgbClr val="FFFFFF"/>
                </a:highlight>
              </a:rPr>
              <a:t>đo</a:t>
            </a:r>
            <a:r>
              <a:rPr lang="en-US">
                <a:effectLst/>
                <a:highlight>
                  <a:srgbClr val="FFFFFF"/>
                </a:highlight>
              </a:rPr>
              <a:t> </a:t>
            </a:r>
            <a:r>
              <a:rPr lang="en-US" err="1">
                <a:effectLst/>
                <a:highlight>
                  <a:srgbClr val="FFFFFF"/>
                </a:highlight>
              </a:rPr>
              <a:t>nhịp</a:t>
            </a:r>
            <a:r>
              <a:rPr lang="en-US">
                <a:effectLst/>
                <a:highlight>
                  <a:srgbClr val="FFFFFF"/>
                </a:highlight>
              </a:rPr>
              <a:t> </a:t>
            </a:r>
            <a:r>
              <a:rPr lang="en-US" err="1">
                <a:effectLst/>
                <a:highlight>
                  <a:srgbClr val="FFFFFF"/>
                </a:highlight>
              </a:rPr>
              <a:t>tim</a:t>
            </a:r>
            <a:r>
              <a:rPr lang="en-US">
                <a:effectLst/>
                <a:highlight>
                  <a:srgbClr val="FFFFFF"/>
                </a:highlight>
              </a:rPr>
              <a:t> </a:t>
            </a:r>
            <a:r>
              <a:rPr lang="en-US" err="1">
                <a:effectLst/>
                <a:highlight>
                  <a:srgbClr val="FFFFFF"/>
                </a:highlight>
              </a:rPr>
              <a:t>chính</a:t>
            </a:r>
            <a:r>
              <a:rPr lang="en-US">
                <a:effectLst/>
                <a:highlight>
                  <a:srgbClr val="FFFFFF"/>
                </a:highlight>
              </a:rPr>
              <a:t> </a:t>
            </a:r>
            <a:r>
              <a:rPr lang="en-US" err="1">
                <a:effectLst/>
                <a:highlight>
                  <a:srgbClr val="FFFFFF"/>
                </a:highlight>
              </a:rPr>
              <a:t>xác</a:t>
            </a:r>
            <a:r>
              <a:rPr lang="en-US">
                <a:effectLst/>
                <a:highlight>
                  <a:srgbClr val="FFFFFF"/>
                </a:highlight>
              </a:rPr>
              <a:t> </a:t>
            </a:r>
            <a:r>
              <a:rPr lang="en-US" err="1">
                <a:effectLst/>
                <a:highlight>
                  <a:srgbClr val="FFFFFF"/>
                </a:highlight>
              </a:rPr>
              <a:t>mà</a:t>
            </a:r>
            <a:r>
              <a:rPr lang="en-US">
                <a:effectLst/>
                <a:highlight>
                  <a:srgbClr val="FFFFFF"/>
                </a:highlight>
              </a:rPr>
              <a:t> </a:t>
            </a:r>
            <a:r>
              <a:rPr lang="en-US" err="1">
                <a:effectLst/>
                <a:highlight>
                  <a:srgbClr val="FFFFFF"/>
                </a:highlight>
              </a:rPr>
              <a:t>mạch</a:t>
            </a:r>
            <a:r>
              <a:rPr lang="en-US">
                <a:effectLst/>
                <a:highlight>
                  <a:srgbClr val="FFFFFF"/>
                </a:highlight>
              </a:rPr>
              <a:t> </a:t>
            </a:r>
            <a:r>
              <a:rPr lang="en-US" err="1">
                <a:effectLst/>
                <a:highlight>
                  <a:srgbClr val="FFFFFF"/>
                </a:highlight>
              </a:rPr>
              <a:t>khối</a:t>
            </a:r>
            <a:r>
              <a:rPr lang="en-US">
                <a:effectLst/>
                <a:highlight>
                  <a:srgbClr val="FFFFFF"/>
                </a:highlight>
              </a:rPr>
              <a:t> </a:t>
            </a:r>
            <a:r>
              <a:rPr lang="en-US" err="1">
                <a:effectLst/>
                <a:highlight>
                  <a:srgbClr val="FFFFFF"/>
                </a:highlight>
              </a:rPr>
              <a:t>cảm</a:t>
            </a:r>
            <a:r>
              <a:rPr lang="en-US">
                <a:effectLst/>
                <a:highlight>
                  <a:srgbClr val="FFFFFF"/>
                </a:highlight>
              </a:rPr>
              <a:t> </a:t>
            </a:r>
            <a:r>
              <a:rPr lang="en-US" err="1">
                <a:effectLst/>
                <a:highlight>
                  <a:srgbClr val="FFFFFF"/>
                </a:highlight>
              </a:rPr>
              <a:t>biến</a:t>
            </a:r>
            <a:r>
              <a:rPr lang="en-US">
                <a:effectLst/>
                <a:highlight>
                  <a:srgbClr val="FFFFFF"/>
                </a:highlight>
              </a:rPr>
              <a:t> </a:t>
            </a:r>
            <a:r>
              <a:rPr lang="en-US" err="1">
                <a:effectLst/>
                <a:highlight>
                  <a:srgbClr val="FFFFFF"/>
                </a:highlight>
              </a:rPr>
              <a:t>thiết</a:t>
            </a:r>
            <a:r>
              <a:rPr lang="en-US">
                <a:effectLst/>
                <a:highlight>
                  <a:srgbClr val="FFFFFF"/>
                </a:highlight>
              </a:rPr>
              <a:t> </a:t>
            </a:r>
            <a:r>
              <a:rPr lang="en-US" err="1">
                <a:effectLst/>
                <a:highlight>
                  <a:srgbClr val="FFFFFF"/>
                </a:highlight>
              </a:rPr>
              <a:t>kế</a:t>
            </a:r>
            <a:r>
              <a:rPr lang="en-US">
                <a:effectLst/>
                <a:highlight>
                  <a:srgbClr val="FFFFFF"/>
                </a:highlight>
              </a:rPr>
              <a:t> </a:t>
            </a:r>
            <a:r>
              <a:rPr lang="en-US" err="1">
                <a:effectLst/>
                <a:highlight>
                  <a:srgbClr val="FFFFFF"/>
                </a:highlight>
              </a:rPr>
              <a:t>nằm</a:t>
            </a:r>
            <a:r>
              <a:rPr lang="en-US">
                <a:effectLst/>
                <a:highlight>
                  <a:srgbClr val="FFFFFF"/>
                </a:highlight>
              </a:rPr>
              <a:t> ở </a:t>
            </a:r>
            <a:r>
              <a:rPr lang="en-US" err="1">
                <a:effectLst/>
                <a:highlight>
                  <a:srgbClr val="FFFFFF"/>
                </a:highlight>
              </a:rPr>
              <a:t>cổ</a:t>
            </a:r>
            <a:r>
              <a:rPr lang="en-US">
                <a:effectLst/>
                <a:highlight>
                  <a:srgbClr val="FFFFFF"/>
                </a:highlight>
              </a:rPr>
              <a:t> </a:t>
            </a:r>
            <a:r>
              <a:rPr lang="en-US" err="1">
                <a:effectLst/>
                <a:highlight>
                  <a:srgbClr val="FFFFFF"/>
                </a:highlight>
              </a:rPr>
              <a:t>tay</a:t>
            </a:r>
            <a:r>
              <a:rPr lang="en-US">
                <a:effectLst/>
                <a:highlight>
                  <a:srgbClr val="FFFFFF"/>
                </a:highlight>
              </a:rPr>
              <a:t> </a:t>
            </a:r>
            <a:r>
              <a:rPr lang="en-US" err="1">
                <a:effectLst/>
                <a:highlight>
                  <a:srgbClr val="FFFFFF"/>
                </a:highlight>
              </a:rPr>
              <a:t>nên</a:t>
            </a:r>
            <a:r>
              <a:rPr lang="en-US">
                <a:effectLst/>
                <a:highlight>
                  <a:srgbClr val="FFFFFF"/>
                </a:highlight>
              </a:rPr>
              <a:t> </a:t>
            </a:r>
            <a:r>
              <a:rPr lang="en-US" err="1">
                <a:effectLst/>
                <a:highlight>
                  <a:srgbClr val="FFFFFF"/>
                </a:highlight>
              </a:rPr>
              <a:t>sẽ</a:t>
            </a:r>
            <a:r>
              <a:rPr lang="en-US">
                <a:effectLst/>
                <a:highlight>
                  <a:srgbClr val="FFFFFF"/>
                </a:highlight>
              </a:rPr>
              <a:t> </a:t>
            </a:r>
            <a:r>
              <a:rPr lang="en-US" err="1">
                <a:effectLst/>
                <a:highlight>
                  <a:srgbClr val="FFFFFF"/>
                </a:highlight>
              </a:rPr>
              <a:t>có</a:t>
            </a:r>
            <a:r>
              <a:rPr lang="en-US">
                <a:effectLst/>
                <a:highlight>
                  <a:srgbClr val="FFFFFF"/>
                </a:highlight>
              </a:rPr>
              <a:t> </a:t>
            </a:r>
            <a:r>
              <a:rPr lang="en-US" err="1">
                <a:effectLst/>
                <a:highlight>
                  <a:srgbClr val="FFFFFF"/>
                </a:highlight>
              </a:rPr>
              <a:t>dây</a:t>
            </a:r>
            <a:r>
              <a:rPr lang="en-US">
                <a:effectLst/>
                <a:highlight>
                  <a:srgbClr val="FFFFFF"/>
                </a:highlight>
              </a:rPr>
              <a:t> </a:t>
            </a:r>
            <a:r>
              <a:rPr lang="en-US" err="1">
                <a:effectLst/>
                <a:highlight>
                  <a:srgbClr val="FFFFFF"/>
                </a:highlight>
              </a:rPr>
              <a:t>nối</a:t>
            </a:r>
            <a:r>
              <a:rPr lang="en-US">
                <a:effectLst/>
                <a:highlight>
                  <a:srgbClr val="FFFFFF"/>
                </a:highlight>
              </a:rPr>
              <a:t> </a:t>
            </a:r>
            <a:r>
              <a:rPr lang="en-US" err="1">
                <a:effectLst/>
                <a:highlight>
                  <a:srgbClr val="FFFFFF"/>
                </a:highlight>
              </a:rPr>
              <a:t>truyền</a:t>
            </a:r>
            <a:r>
              <a:rPr lang="en-US">
                <a:effectLst/>
                <a:highlight>
                  <a:srgbClr val="FFFFFF"/>
                </a:highlight>
              </a:rPr>
              <a:t> </a:t>
            </a:r>
            <a:r>
              <a:rPr lang="en-US" err="1">
                <a:effectLst/>
                <a:highlight>
                  <a:srgbClr val="FFFFFF"/>
                </a:highlight>
              </a:rPr>
              <a:t>nhận</a:t>
            </a:r>
            <a:r>
              <a:rPr lang="en-US">
                <a:effectLst/>
                <a:highlight>
                  <a:srgbClr val="FFFFFF"/>
                </a:highlight>
              </a:rPr>
              <a:t> </a:t>
            </a:r>
            <a:r>
              <a:rPr lang="en-US" err="1">
                <a:effectLst/>
                <a:highlight>
                  <a:srgbClr val="FFFFFF"/>
                </a:highlight>
              </a:rPr>
              <a:t>dữ</a:t>
            </a:r>
            <a:r>
              <a:rPr lang="en-US">
                <a:effectLst/>
                <a:highlight>
                  <a:srgbClr val="FFFFFF"/>
                </a:highlight>
              </a:rPr>
              <a:t> </a:t>
            </a:r>
            <a:r>
              <a:rPr lang="en-US" err="1">
                <a:effectLst/>
                <a:highlight>
                  <a:srgbClr val="FFFFFF"/>
                </a:highlight>
              </a:rPr>
              <a:t>liệu</a:t>
            </a:r>
            <a:r>
              <a:rPr lang="en-US">
                <a:effectLst/>
                <a:highlight>
                  <a:srgbClr val="FFFFFF"/>
                </a:highlight>
              </a:rPr>
              <a:t> </a:t>
            </a:r>
            <a:r>
              <a:rPr lang="en-US" err="1">
                <a:effectLst/>
                <a:highlight>
                  <a:srgbClr val="FFFFFF"/>
                </a:highlight>
              </a:rPr>
              <a:t>giữa</a:t>
            </a:r>
            <a:r>
              <a:rPr lang="en-US">
                <a:effectLst/>
                <a:highlight>
                  <a:srgbClr val="FFFFFF"/>
                </a:highlight>
              </a:rPr>
              <a:t> </a:t>
            </a:r>
            <a:r>
              <a:rPr lang="en-US" err="1">
                <a:effectLst/>
                <a:highlight>
                  <a:srgbClr val="FFFFFF"/>
                </a:highlight>
              </a:rPr>
              <a:t>hai</a:t>
            </a:r>
            <a:r>
              <a:rPr lang="en-US">
                <a:effectLst/>
                <a:highlight>
                  <a:srgbClr val="FFFFFF"/>
                </a:highlight>
              </a:rPr>
              <a:t> </a:t>
            </a:r>
            <a:r>
              <a:rPr lang="en-US" err="1">
                <a:effectLst/>
                <a:highlight>
                  <a:srgbClr val="FFFFFF"/>
                </a:highlight>
              </a:rPr>
              <a:t>mạch</a:t>
            </a:r>
            <a:r>
              <a:rPr lang="en-US">
                <a:highlight>
                  <a:srgbClr val="FFFFFF"/>
                </a:highlight>
              </a:rPr>
              <a:t>. </a:t>
            </a:r>
            <a:r>
              <a:rPr lang="en-US" err="1">
                <a:highlight>
                  <a:srgbClr val="FFFFFF"/>
                </a:highlight>
              </a:rPr>
              <a:t>cảm</a:t>
            </a:r>
            <a:r>
              <a:rPr lang="en-US">
                <a:highlight>
                  <a:srgbClr val="FFFFFF"/>
                </a:highlight>
              </a:rPr>
              <a:t> </a:t>
            </a:r>
            <a:r>
              <a:rPr lang="en-US" err="1">
                <a:highlight>
                  <a:srgbClr val="FFFFFF"/>
                </a:highlight>
              </a:rPr>
              <a:t>biến</a:t>
            </a:r>
            <a:r>
              <a:rPr lang="en-US">
                <a:highlight>
                  <a:srgbClr val="FFFFFF"/>
                </a:highlight>
              </a:rPr>
              <a:t> </a:t>
            </a:r>
            <a:r>
              <a:rPr lang="en-US" err="1">
                <a:highlight>
                  <a:srgbClr val="FFFFFF"/>
                </a:highlight>
              </a:rPr>
              <a:t>chuyển</a:t>
            </a:r>
            <a:r>
              <a:rPr lang="en-US">
                <a:highlight>
                  <a:srgbClr val="FFFFFF"/>
                </a:highlight>
              </a:rPr>
              <a:t> </a:t>
            </a:r>
            <a:r>
              <a:rPr lang="en-US" err="1">
                <a:highlight>
                  <a:srgbClr val="FFFFFF"/>
                </a:highlight>
              </a:rPr>
              <a:t>động</a:t>
            </a:r>
            <a:r>
              <a:rPr lang="en-US">
                <a:highlight>
                  <a:srgbClr val="FFFFFF"/>
                </a:highlight>
              </a:rPr>
              <a:t> ADXL345 </a:t>
            </a:r>
            <a:r>
              <a:rPr lang="en-US" err="1">
                <a:highlight>
                  <a:srgbClr val="FFFFFF"/>
                </a:highlight>
              </a:rPr>
              <a:t>được</a:t>
            </a:r>
            <a:r>
              <a:rPr lang="en-US">
                <a:highlight>
                  <a:srgbClr val="FFFFFF"/>
                </a:highlight>
              </a:rPr>
              <a:t> </a:t>
            </a:r>
            <a:r>
              <a:rPr lang="en-US" err="1">
                <a:highlight>
                  <a:srgbClr val="FFFFFF"/>
                </a:highlight>
              </a:rPr>
              <a:t>thiết</a:t>
            </a:r>
            <a:r>
              <a:rPr lang="en-US">
                <a:highlight>
                  <a:srgbClr val="FFFFFF"/>
                </a:highlight>
              </a:rPr>
              <a:t> </a:t>
            </a:r>
            <a:r>
              <a:rPr lang="en-US" err="1">
                <a:highlight>
                  <a:srgbClr val="FFFFFF"/>
                </a:highlight>
              </a:rPr>
              <a:t>kế</a:t>
            </a:r>
            <a:r>
              <a:rPr lang="en-US">
                <a:highlight>
                  <a:srgbClr val="FFFFFF"/>
                </a:highlight>
              </a:rPr>
              <a:t> </a:t>
            </a:r>
            <a:r>
              <a:rPr lang="en-US" err="1">
                <a:highlight>
                  <a:srgbClr val="FFFFFF"/>
                </a:highlight>
              </a:rPr>
              <a:t>nằm</a:t>
            </a:r>
            <a:r>
              <a:rPr lang="en-US">
                <a:highlight>
                  <a:srgbClr val="FFFFFF"/>
                </a:highlight>
              </a:rPr>
              <a:t> </a:t>
            </a:r>
            <a:r>
              <a:rPr lang="en-US" err="1">
                <a:highlight>
                  <a:srgbClr val="FFFFFF"/>
                </a:highlight>
              </a:rPr>
              <a:t>trên</a:t>
            </a:r>
            <a:r>
              <a:rPr lang="en-US">
                <a:highlight>
                  <a:srgbClr val="FFFFFF"/>
                </a:highlight>
              </a:rPr>
              <a:t> </a:t>
            </a:r>
            <a:r>
              <a:rPr lang="en-US" err="1">
                <a:highlight>
                  <a:srgbClr val="FFFFFF"/>
                </a:highlight>
              </a:rPr>
              <a:t>mạch</a:t>
            </a:r>
            <a:r>
              <a:rPr lang="en-US">
                <a:highlight>
                  <a:srgbClr val="FFFFFF"/>
                </a:highlight>
              </a:rPr>
              <a:t> </a:t>
            </a:r>
            <a:r>
              <a:rPr lang="en-US" err="1">
                <a:highlight>
                  <a:srgbClr val="FFFFFF"/>
                </a:highlight>
              </a:rPr>
              <a:t>khối</a:t>
            </a:r>
            <a:r>
              <a:rPr lang="en-US">
                <a:highlight>
                  <a:srgbClr val="FFFFFF"/>
                </a:highlight>
              </a:rPr>
              <a:t> </a:t>
            </a:r>
            <a:r>
              <a:rPr lang="en-US" err="1">
                <a:highlight>
                  <a:srgbClr val="FFFFFF"/>
                </a:highlight>
              </a:rPr>
              <a:t>cảm</a:t>
            </a:r>
            <a:r>
              <a:rPr lang="en-US">
                <a:highlight>
                  <a:srgbClr val="FFFFFF"/>
                </a:highlight>
              </a:rPr>
              <a:t> </a:t>
            </a:r>
            <a:r>
              <a:rPr lang="en-US" err="1">
                <a:highlight>
                  <a:srgbClr val="FFFFFF"/>
                </a:highlight>
              </a:rPr>
              <a:t>biến</a:t>
            </a:r>
            <a:r>
              <a:rPr lang="en-US">
                <a:highlight>
                  <a:srgbClr val="FFFFFF"/>
                </a:highlight>
              </a:rPr>
              <a:t> </a:t>
            </a:r>
            <a:r>
              <a:rPr lang="en-US" err="1">
                <a:highlight>
                  <a:srgbClr val="FFFFFF"/>
                </a:highlight>
              </a:rPr>
              <a:t>đeo</a:t>
            </a:r>
            <a:r>
              <a:rPr lang="en-US">
                <a:highlight>
                  <a:srgbClr val="FFFFFF"/>
                </a:highlight>
              </a:rPr>
              <a:t> </a:t>
            </a:r>
            <a:r>
              <a:rPr lang="en-US" err="1">
                <a:highlight>
                  <a:srgbClr val="FFFFFF"/>
                </a:highlight>
              </a:rPr>
              <a:t>trên</a:t>
            </a:r>
            <a:r>
              <a:rPr lang="en-US">
                <a:highlight>
                  <a:srgbClr val="FFFFFF"/>
                </a:highlight>
              </a:rPr>
              <a:t> </a:t>
            </a:r>
            <a:r>
              <a:rPr lang="en-US" err="1">
                <a:highlight>
                  <a:srgbClr val="FFFFFF"/>
                </a:highlight>
              </a:rPr>
              <a:t>cổ</a:t>
            </a:r>
            <a:r>
              <a:rPr lang="en-US">
                <a:highlight>
                  <a:srgbClr val="FFFFFF"/>
                </a:highlight>
              </a:rPr>
              <a:t> </a:t>
            </a:r>
            <a:r>
              <a:rPr lang="en-US" err="1">
                <a:highlight>
                  <a:srgbClr val="FFFFFF"/>
                </a:highlight>
              </a:rPr>
              <a:t>tay</a:t>
            </a:r>
            <a:r>
              <a:rPr lang="en-US">
                <a:highlight>
                  <a:srgbClr val="FFFFFF"/>
                </a:highlight>
              </a:rPr>
              <a:t> </a:t>
            </a:r>
            <a:r>
              <a:rPr lang="en-US" err="1">
                <a:highlight>
                  <a:srgbClr val="FFFFFF"/>
                </a:highlight>
              </a:rPr>
              <a:t>cùng</a:t>
            </a:r>
            <a:r>
              <a:rPr lang="en-US">
                <a:highlight>
                  <a:srgbClr val="FFFFFF"/>
                </a:highlight>
              </a:rPr>
              <a:t> </a:t>
            </a:r>
            <a:r>
              <a:rPr lang="en-US" err="1">
                <a:highlight>
                  <a:srgbClr val="FFFFFF"/>
                </a:highlight>
              </a:rPr>
              <a:t>với</a:t>
            </a:r>
            <a:r>
              <a:rPr lang="en-US">
                <a:highlight>
                  <a:srgbClr val="FFFFFF"/>
                </a:highlight>
              </a:rPr>
              <a:t> MCU</a:t>
            </a:r>
            <a:endParaRPr lang="vi-VN"/>
          </a:p>
          <a:p>
            <a:endParaRPr lang="en-US">
              <a:highlight>
                <a:srgbClr val="FFFFFF"/>
              </a:highlight>
              <a:latin typeface="Times New Roman"/>
              <a:ea typeface="DengXian"/>
              <a:cs typeface="Times New Roman"/>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971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r>
              <a:rPr lang="en-US" dirty="0" err="1"/>
              <a:t>Thiết</a:t>
            </a:r>
            <a:r>
              <a:rPr lang="en-US" dirty="0"/>
              <a:t> </a:t>
            </a:r>
            <a:r>
              <a:rPr lang="en-US" dirty="0" err="1"/>
              <a:t>bị</a:t>
            </a:r>
            <a:r>
              <a:rPr lang="en-US" dirty="0"/>
              <a:t> </a:t>
            </a:r>
            <a:r>
              <a:rPr lang="en-US" dirty="0" err="1"/>
              <a:t>điều</a:t>
            </a:r>
            <a:r>
              <a:rPr lang="en-US" dirty="0"/>
              <a:t> </a:t>
            </a:r>
            <a:r>
              <a:rPr lang="en-US" dirty="0" err="1"/>
              <a:t>khiển</a:t>
            </a:r>
            <a:r>
              <a:rPr lang="en-US" dirty="0"/>
              <a:t> </a:t>
            </a:r>
            <a:r>
              <a:rPr lang="en-US" dirty="0" err="1"/>
              <a:t>trung</a:t>
            </a:r>
            <a:r>
              <a:rPr lang="en-US" dirty="0"/>
              <a:t> </a:t>
            </a:r>
            <a:r>
              <a:rPr lang="en-US" dirty="0" err="1"/>
              <a:t>tâm</a:t>
            </a:r>
            <a:r>
              <a:rPr lang="en-US" dirty="0"/>
              <a:t> bao </a:t>
            </a:r>
            <a:r>
              <a:rPr lang="en-US" dirty="0" err="1"/>
              <a:t>gồm</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là</a:t>
            </a:r>
            <a:r>
              <a:rPr lang="en-US" dirty="0"/>
              <a:t>:</a:t>
            </a:r>
            <a:endParaRPr lang="vi-VN" dirty="0"/>
          </a:p>
          <a:p>
            <a:pPr algn="just"/>
            <a:r>
              <a:rPr lang="en-US" dirty="0"/>
              <a:t> Vi </a:t>
            </a:r>
            <a:r>
              <a:rPr lang="en-US" dirty="0" err="1"/>
              <a:t>điều</a:t>
            </a:r>
            <a:r>
              <a:rPr lang="en-US" dirty="0"/>
              <a:t> </a:t>
            </a:r>
            <a:r>
              <a:rPr lang="en-US" dirty="0" err="1"/>
              <a:t>khiển</a:t>
            </a:r>
            <a:r>
              <a:rPr lang="en-US" dirty="0"/>
              <a:t> ESP32 </a:t>
            </a:r>
            <a:r>
              <a:rPr lang="en-US" dirty="0" err="1"/>
              <a:t>đảm</a:t>
            </a:r>
            <a:r>
              <a:rPr lang="en-US" dirty="0"/>
              <a:t> </a:t>
            </a:r>
            <a:r>
              <a:rPr lang="en-US" dirty="0" err="1"/>
              <a:t>nhận</a:t>
            </a:r>
            <a:r>
              <a:rPr lang="en-US" dirty="0"/>
              <a:t> </a:t>
            </a:r>
            <a:r>
              <a:rPr lang="en-US" dirty="0" err="1"/>
              <a:t>phân</a:t>
            </a:r>
            <a:r>
              <a:rPr lang="en-US" dirty="0"/>
              <a:t> </a:t>
            </a:r>
            <a:r>
              <a:rPr lang="en-US" dirty="0" err="1"/>
              <a:t>phối</a:t>
            </a:r>
            <a:r>
              <a:rPr lang="en-US" dirty="0"/>
              <a:t> </a:t>
            </a:r>
            <a:r>
              <a:rPr lang="en-US" dirty="0" err="1"/>
              <a:t>tác</a:t>
            </a:r>
            <a:r>
              <a:rPr lang="en-US" dirty="0"/>
              <a:t> </a:t>
            </a:r>
            <a:r>
              <a:rPr lang="en-US" dirty="0" err="1"/>
              <a:t>vụ</a:t>
            </a:r>
            <a:r>
              <a:rPr lang="en-US" dirty="0"/>
              <a:t>.</a:t>
            </a:r>
            <a:endParaRPr lang="en-US" dirty="0">
              <a:cs typeface="Calibri"/>
            </a:endParaRPr>
          </a:p>
          <a:p>
            <a:pPr algn="just"/>
            <a:r>
              <a:rPr lang="en-US" dirty="0"/>
              <a:t> </a:t>
            </a:r>
            <a:r>
              <a:rPr lang="en-US" dirty="0" err="1"/>
              <a:t>Khối</a:t>
            </a:r>
            <a:r>
              <a:rPr lang="en-US" dirty="0"/>
              <a:t> </a:t>
            </a:r>
            <a:r>
              <a:rPr lang="en-US" dirty="0" err="1"/>
              <a:t>truyền</a:t>
            </a:r>
            <a:r>
              <a:rPr lang="en-US" dirty="0"/>
              <a:t> Bluetooth Low Energy </a:t>
            </a:r>
            <a:r>
              <a:rPr lang="en-US" dirty="0" err="1"/>
              <a:t>đọc</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thiết</a:t>
            </a:r>
            <a:r>
              <a:rPr lang="en-US" dirty="0"/>
              <a:t> </a:t>
            </a:r>
            <a:r>
              <a:rPr lang="en-US" dirty="0" err="1"/>
              <a:t>bị</a:t>
            </a:r>
            <a:r>
              <a:rPr lang="en-US" dirty="0"/>
              <a:t> </a:t>
            </a:r>
            <a:r>
              <a:rPr lang="en-US" dirty="0" err="1"/>
              <a:t>cảm</a:t>
            </a:r>
            <a:r>
              <a:rPr lang="en-US" dirty="0"/>
              <a:t> </a:t>
            </a:r>
            <a:r>
              <a:rPr lang="en-US" dirty="0" err="1"/>
              <a:t>biến</a:t>
            </a:r>
            <a:r>
              <a:rPr lang="en-US" dirty="0"/>
              <a:t>.</a:t>
            </a:r>
            <a:endParaRPr lang="en-US" dirty="0">
              <a:cs typeface="Calibri"/>
            </a:endParaRPr>
          </a:p>
          <a:p>
            <a:pPr algn="just"/>
            <a:r>
              <a:rPr lang="en-US" dirty="0"/>
              <a:t> </a:t>
            </a:r>
            <a:r>
              <a:rPr lang="en-US" dirty="0" err="1"/>
              <a:t>Khối</a:t>
            </a:r>
            <a:r>
              <a:rPr lang="en-US" dirty="0"/>
              <a:t> </a:t>
            </a:r>
            <a:r>
              <a:rPr lang="en-US" dirty="0" err="1"/>
              <a:t>truyền</a:t>
            </a:r>
            <a:r>
              <a:rPr lang="en-US" dirty="0"/>
              <a:t> </a:t>
            </a:r>
            <a:r>
              <a:rPr lang="en-US" dirty="0" err="1"/>
              <a:t>thông</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nghệ</a:t>
            </a:r>
            <a:r>
              <a:rPr lang="en-US" dirty="0"/>
              <a:t> </a:t>
            </a:r>
            <a:r>
              <a:rPr lang="en-US" dirty="0" err="1"/>
              <a:t>Wifi</a:t>
            </a:r>
            <a:r>
              <a:rPr lang="en-US" dirty="0"/>
              <a:t> </a:t>
            </a:r>
            <a:r>
              <a:rPr lang="en-US" dirty="0" err="1"/>
              <a:t>tải</a:t>
            </a:r>
            <a:r>
              <a:rPr lang="en-US" dirty="0"/>
              <a:t> </a:t>
            </a:r>
            <a:r>
              <a:rPr lang="en-US" dirty="0" err="1"/>
              <a:t>và</a:t>
            </a:r>
            <a:r>
              <a:rPr lang="en-US" dirty="0"/>
              <a:t> </a:t>
            </a:r>
            <a:r>
              <a:rPr lang="en-US" dirty="0" err="1"/>
              <a:t>đọc</a:t>
            </a:r>
            <a:r>
              <a:rPr lang="en-US" dirty="0"/>
              <a:t> </a:t>
            </a:r>
            <a:r>
              <a:rPr lang="en-US" dirty="0" err="1"/>
              <a:t>dữ</a:t>
            </a:r>
            <a:r>
              <a:rPr lang="en-US" dirty="0"/>
              <a:t> </a:t>
            </a:r>
            <a:r>
              <a:rPr lang="en-US" dirty="0" err="1"/>
              <a:t>liệu</a:t>
            </a:r>
            <a:r>
              <a:rPr lang="en-US" dirty="0"/>
              <a:t> </a:t>
            </a:r>
            <a:r>
              <a:rPr lang="en-US" dirty="0" err="1"/>
              <a:t>từ</a:t>
            </a:r>
            <a:r>
              <a:rPr lang="en-US" dirty="0"/>
              <a:t> cloud.</a:t>
            </a:r>
            <a:endParaRPr lang="en-US" dirty="0">
              <a:cs typeface="Calibri"/>
            </a:endParaRPr>
          </a:p>
          <a:p>
            <a:pPr algn="just"/>
            <a:r>
              <a:rPr lang="en-US" dirty="0"/>
              <a:t> </a:t>
            </a:r>
            <a:r>
              <a:rPr lang="en-US" dirty="0" err="1"/>
              <a:t>Đèn</a:t>
            </a:r>
            <a:r>
              <a:rPr lang="en-US" dirty="0"/>
              <a:t> led </a:t>
            </a:r>
            <a:r>
              <a:rPr lang="en-US" dirty="0" err="1"/>
              <a:t>thông</a:t>
            </a:r>
            <a:r>
              <a:rPr lang="en-US" dirty="0"/>
              <a:t> </a:t>
            </a:r>
            <a:r>
              <a:rPr lang="en-US" dirty="0" err="1"/>
              <a:t>minh</a:t>
            </a:r>
            <a:r>
              <a:rPr lang="en-US" dirty="0"/>
              <a:t> </a:t>
            </a:r>
            <a:r>
              <a:rPr lang="en-US" dirty="0" err="1"/>
              <a:t>điều</a:t>
            </a:r>
            <a:r>
              <a:rPr lang="en-US" dirty="0"/>
              <a:t> </a:t>
            </a:r>
            <a:r>
              <a:rPr lang="en-US" dirty="0" err="1"/>
              <a:t>chỉnh</a:t>
            </a:r>
            <a:r>
              <a:rPr lang="en-US" dirty="0"/>
              <a:t> </a:t>
            </a:r>
            <a:r>
              <a:rPr lang="en-US" dirty="0" err="1"/>
              <a:t>độ</a:t>
            </a:r>
            <a:r>
              <a:rPr lang="en-US" dirty="0"/>
              <a:t> </a:t>
            </a:r>
            <a:r>
              <a:rPr lang="en-US" dirty="0" err="1"/>
              <a:t>sáng</a:t>
            </a:r>
            <a:r>
              <a:rPr lang="en-US" dirty="0"/>
              <a:t>.</a:t>
            </a:r>
            <a:endParaRPr lang="en-US" dirty="0">
              <a:cs typeface="Calibri"/>
            </a:endParaRPr>
          </a:p>
          <a:p>
            <a:pPr algn="just"/>
            <a:r>
              <a:rPr lang="en-US" dirty="0"/>
              <a:t> </a:t>
            </a:r>
            <a:r>
              <a:rPr lang="en-US" dirty="0" err="1"/>
              <a:t>Cảm</a:t>
            </a:r>
            <a:r>
              <a:rPr lang="en-US" dirty="0"/>
              <a:t> </a:t>
            </a:r>
            <a:r>
              <a:rPr lang="en-US" dirty="0" err="1"/>
              <a:t>biến</a:t>
            </a:r>
            <a:r>
              <a:rPr lang="en-US" dirty="0"/>
              <a:t> </a:t>
            </a:r>
            <a:r>
              <a:rPr lang="en-US" dirty="0" err="1"/>
              <a:t>nhiệt</a:t>
            </a:r>
            <a:r>
              <a:rPr lang="en-US" dirty="0"/>
              <a:t> </a:t>
            </a:r>
            <a:r>
              <a:rPr lang="en-US" dirty="0" err="1"/>
              <a:t>độ</a:t>
            </a:r>
            <a:r>
              <a:rPr lang="en-US" dirty="0"/>
              <a:t>, </a:t>
            </a:r>
            <a:r>
              <a:rPr lang="en-US" dirty="0" err="1"/>
              <a:t>độ</a:t>
            </a:r>
            <a:r>
              <a:rPr lang="en-US" dirty="0"/>
              <a:t> </a:t>
            </a:r>
            <a:r>
              <a:rPr lang="en-US" dirty="0" err="1"/>
              <a:t>ẩm</a:t>
            </a:r>
            <a:r>
              <a:rPr lang="en-US" dirty="0"/>
              <a:t> DHT11 </a:t>
            </a:r>
            <a:r>
              <a:rPr lang="en-US" dirty="0" err="1"/>
              <a:t>sẽ</a:t>
            </a:r>
            <a:r>
              <a:rPr lang="en-US" dirty="0"/>
              <a:t> </a:t>
            </a:r>
            <a:r>
              <a:rPr lang="en-US" dirty="0" err="1"/>
              <a:t>xác</a:t>
            </a:r>
            <a:r>
              <a:rPr lang="en-US" dirty="0"/>
              <a:t> </a:t>
            </a:r>
            <a:r>
              <a:rPr lang="en-US" dirty="0" err="1"/>
              <a:t>định</a:t>
            </a:r>
            <a:r>
              <a:rPr lang="en-US" dirty="0"/>
              <a:t> </a:t>
            </a:r>
            <a:r>
              <a:rPr lang="en-US" dirty="0" err="1"/>
              <a:t>tín</a:t>
            </a:r>
            <a:r>
              <a:rPr lang="en-US" dirty="0"/>
              <a:t> </a:t>
            </a:r>
            <a:r>
              <a:rPr lang="en-US" dirty="0" err="1"/>
              <a:t>hiệu</a:t>
            </a:r>
            <a:r>
              <a:rPr lang="en-US" dirty="0"/>
              <a:t> </a:t>
            </a:r>
            <a:r>
              <a:rPr lang="en-US" dirty="0" err="1"/>
              <a:t>nhiệt</a:t>
            </a:r>
            <a:r>
              <a:rPr lang="en-US" dirty="0"/>
              <a:t> </a:t>
            </a:r>
            <a:r>
              <a:rPr lang="en-US" dirty="0" err="1"/>
              <a:t>từ</a:t>
            </a:r>
            <a:r>
              <a:rPr lang="en-US" dirty="0"/>
              <a:t> </a:t>
            </a:r>
            <a:r>
              <a:rPr lang="en-US" dirty="0" err="1"/>
              <a:t>môi</a:t>
            </a:r>
            <a:r>
              <a:rPr lang="en-US" dirty="0"/>
              <a:t> </a:t>
            </a:r>
            <a:r>
              <a:rPr lang="en-US" dirty="0" err="1"/>
              <a:t>trường</a:t>
            </a:r>
            <a:r>
              <a:rPr lang="en-US" dirty="0"/>
              <a:t> </a:t>
            </a:r>
            <a:r>
              <a:rPr lang="en-US" dirty="0" err="1"/>
              <a:t>rồi</a:t>
            </a:r>
            <a:r>
              <a:rPr lang="en-US" dirty="0"/>
              <a:t> </a:t>
            </a:r>
            <a:r>
              <a:rPr lang="en-US" dirty="0" err="1"/>
              <a:t>gửi</a:t>
            </a:r>
            <a:r>
              <a:rPr lang="en-US" dirty="0"/>
              <a:t> </a:t>
            </a:r>
            <a:r>
              <a:rPr lang="en-US" dirty="0" err="1"/>
              <a:t>về</a:t>
            </a:r>
            <a:r>
              <a:rPr lang="en-US" dirty="0"/>
              <a:t> </a:t>
            </a:r>
            <a:r>
              <a:rPr lang="en-US" dirty="0" err="1"/>
              <a:t>trung</a:t>
            </a:r>
            <a:r>
              <a:rPr lang="en-US" dirty="0"/>
              <a:t> </a:t>
            </a:r>
            <a:r>
              <a:rPr lang="en-US" dirty="0" err="1"/>
              <a:t>tâm</a:t>
            </a:r>
            <a:r>
              <a:rPr lang="en-US" dirty="0"/>
              <a:t> </a:t>
            </a:r>
            <a:r>
              <a:rPr lang="en-US" dirty="0" err="1"/>
              <a:t>điều</a:t>
            </a:r>
            <a:r>
              <a:rPr lang="en-US" dirty="0"/>
              <a:t> </a:t>
            </a:r>
            <a:r>
              <a:rPr lang="en-US" dirty="0" err="1"/>
              <a:t>khiển</a:t>
            </a:r>
            <a:r>
              <a:rPr lang="en-US" dirty="0"/>
              <a:t>. </a:t>
            </a:r>
            <a:r>
              <a:rPr lang="en-US" dirty="0" err="1"/>
              <a:t>Từ</a:t>
            </a:r>
            <a:r>
              <a:rPr lang="en-US" dirty="0"/>
              <a:t> </a:t>
            </a:r>
            <a:r>
              <a:rPr lang="en-US" dirty="0" err="1"/>
              <a:t>đó</a:t>
            </a:r>
            <a:r>
              <a:rPr lang="en-US" dirty="0"/>
              <a:t> so </a:t>
            </a:r>
            <a:r>
              <a:rPr lang="en-US" dirty="0" err="1"/>
              <a:t>sánh</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phân</a:t>
            </a:r>
            <a:r>
              <a:rPr lang="en-US" dirty="0"/>
              <a:t> </a:t>
            </a:r>
            <a:r>
              <a:rPr lang="en-US" dirty="0" err="1"/>
              <a:t>tích</a:t>
            </a:r>
            <a:r>
              <a:rPr lang="en-US" dirty="0"/>
              <a:t> </a:t>
            </a:r>
            <a:r>
              <a:rPr lang="en-US" dirty="0" err="1"/>
              <a:t>giấc</a:t>
            </a:r>
            <a:r>
              <a:rPr lang="en-US" dirty="0"/>
              <a:t> </a:t>
            </a:r>
            <a:r>
              <a:rPr lang="en-US" dirty="0" err="1"/>
              <a:t>ngủ</a:t>
            </a:r>
            <a:r>
              <a:rPr lang="en-US" dirty="0"/>
              <a:t> </a:t>
            </a:r>
            <a:r>
              <a:rPr lang="en-US" dirty="0" err="1"/>
              <a:t>để</a:t>
            </a:r>
            <a:r>
              <a:rPr lang="en-US" dirty="0"/>
              <a:t> </a:t>
            </a:r>
            <a:r>
              <a:rPr lang="en-US" dirty="0" err="1"/>
              <a:t>điều</a:t>
            </a:r>
            <a:r>
              <a:rPr lang="en-US" dirty="0"/>
              <a:t> </a:t>
            </a:r>
            <a:r>
              <a:rPr lang="en-US" dirty="0" err="1"/>
              <a:t>chỉnh</a:t>
            </a:r>
            <a:r>
              <a:rPr lang="en-US" dirty="0"/>
              <a:t> </a:t>
            </a:r>
            <a:r>
              <a:rPr lang="en-US" dirty="0" err="1"/>
              <a:t>nhiệt</a:t>
            </a:r>
            <a:r>
              <a:rPr lang="en-US" dirty="0"/>
              <a:t> </a:t>
            </a:r>
            <a:r>
              <a:rPr lang="en-US" dirty="0" err="1"/>
              <a:t>độ</a:t>
            </a:r>
            <a:r>
              <a:rPr lang="en-US" dirty="0"/>
              <a:t> </a:t>
            </a:r>
            <a:r>
              <a:rPr lang="en-US" dirty="0" err="1"/>
              <a:t>môi</a:t>
            </a:r>
            <a:r>
              <a:rPr lang="en-US" dirty="0"/>
              <a:t> </a:t>
            </a:r>
            <a:r>
              <a:rPr lang="en-US" dirty="0" err="1"/>
              <a:t>trường</a:t>
            </a:r>
            <a:r>
              <a:rPr lang="en-US" dirty="0"/>
              <a:t> </a:t>
            </a:r>
            <a:r>
              <a:rPr lang="en-US" dirty="0" err="1"/>
              <a:t>phù</a:t>
            </a:r>
            <a:r>
              <a:rPr lang="en-US" dirty="0"/>
              <a:t> </a:t>
            </a:r>
            <a:r>
              <a:rPr lang="en-US" dirty="0" err="1"/>
              <a:t>hợp</a:t>
            </a:r>
            <a:r>
              <a:rPr lang="en-US" dirty="0"/>
              <a:t> </a:t>
            </a:r>
            <a:r>
              <a:rPr lang="en-US" dirty="0" err="1"/>
              <a:t>bằng</a:t>
            </a:r>
            <a:r>
              <a:rPr lang="en-US" dirty="0"/>
              <a:t> </a:t>
            </a:r>
            <a:r>
              <a:rPr lang="en-US" dirty="0" err="1"/>
              <a:t>cách</a:t>
            </a:r>
            <a:r>
              <a:rPr lang="en-US" dirty="0"/>
              <a:t>  </a:t>
            </a:r>
            <a:r>
              <a:rPr lang="en-US" dirty="0" err="1"/>
              <a:t>điều</a:t>
            </a:r>
            <a:r>
              <a:rPr lang="en-US" dirty="0"/>
              <a:t> </a:t>
            </a:r>
            <a:r>
              <a:rPr lang="en-US" dirty="0" err="1"/>
              <a:t>khiển</a:t>
            </a:r>
            <a:r>
              <a:rPr lang="en-US" dirty="0"/>
              <a:t> </a:t>
            </a:r>
            <a:r>
              <a:rPr lang="en-US" dirty="0" err="1"/>
              <a:t>quạt</a:t>
            </a:r>
            <a:r>
              <a:rPr lang="en-US" dirty="0"/>
              <a:t> </a:t>
            </a:r>
            <a:r>
              <a:rPr lang="en-US" dirty="0" err="1"/>
              <a:t>và</a:t>
            </a:r>
            <a:r>
              <a:rPr lang="en-US" dirty="0"/>
              <a:t> </a:t>
            </a:r>
            <a:r>
              <a:rPr lang="en-US" dirty="0" err="1"/>
              <a:t>điều</a:t>
            </a:r>
            <a:r>
              <a:rPr lang="en-US" dirty="0"/>
              <a:t> </a:t>
            </a:r>
            <a:r>
              <a:rPr lang="en-US" dirty="0" err="1"/>
              <a:t>hoà</a:t>
            </a:r>
            <a:r>
              <a:rPr lang="en-US" dirty="0"/>
              <a:t> qua Led </a:t>
            </a:r>
            <a:r>
              <a:rPr lang="en-US" dirty="0" err="1"/>
              <a:t>hồng</a:t>
            </a:r>
            <a:r>
              <a:rPr lang="en-US" dirty="0"/>
              <a:t> </a:t>
            </a:r>
            <a:r>
              <a:rPr lang="en-US" dirty="0" err="1"/>
              <a:t>ngoại</a:t>
            </a:r>
            <a:r>
              <a:rPr lang="en-US" dirty="0"/>
              <a:t> </a:t>
            </a:r>
            <a:endParaRPr lang="en-US" dirty="0">
              <a:cs typeface="Calibri"/>
            </a:endParaRPr>
          </a:p>
          <a:p>
            <a:endParaRPr lang="en-US" dirty="0">
              <a:latin typeface="Calibri"/>
              <a:cs typeface="Calibri"/>
            </a:endParaRPr>
          </a:p>
        </p:txBody>
      </p:sp>
      <p:sp>
        <p:nvSpPr>
          <p:cNvPr id="4" name="Chỗ dành sẵn cho Số hiệu Bản chiếu 3"/>
          <p:cNvSpPr>
            <a:spLocks noGrp="1"/>
          </p:cNvSpPr>
          <p:nvPr>
            <p:ph type="sldNum" sz="quarter" idx="5"/>
          </p:nvPr>
        </p:nvSpPr>
        <p:spPr/>
        <p:txBody>
          <a:bodyPr/>
          <a:lstStyle/>
          <a:p>
            <a:fld id="{97F33C89-D82E-49AB-9073-20C2016FB63D}" type="slidenum">
              <a:rPr lang="en-US" smtClean="0"/>
              <a:t>16</a:t>
            </a:fld>
            <a:endParaRPr lang="en-US"/>
          </a:p>
        </p:txBody>
      </p:sp>
    </p:spTree>
    <p:extLst>
      <p:ext uri="{BB962C8B-B14F-4D97-AF65-F5344CB8AC3E}">
        <p14:creationId xmlns:p14="http://schemas.microsoft.com/office/powerpoint/2010/main" val="418497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r>
              <a:rPr lang="en-US" dirty="0" err="1"/>
              <a:t>Hệ</a:t>
            </a:r>
            <a:r>
              <a:rPr lang="en-US" dirty="0"/>
              <a:t> </a:t>
            </a:r>
            <a:r>
              <a:rPr lang="en-US" dirty="0" err="1"/>
              <a:t>thống</a:t>
            </a:r>
            <a:r>
              <a:rPr lang="en-US" dirty="0"/>
              <a:t> </a:t>
            </a:r>
            <a:r>
              <a:rPr lang="en-US" dirty="0" err="1"/>
              <a:t>chiếu</a:t>
            </a:r>
            <a:r>
              <a:rPr lang="en-US" dirty="0"/>
              <a:t> </a:t>
            </a:r>
            <a:r>
              <a:rPr lang="en-US" dirty="0" err="1"/>
              <a:t>sáng</a:t>
            </a:r>
            <a:r>
              <a:rPr lang="en-US" dirty="0"/>
              <a:t> </a:t>
            </a:r>
            <a:r>
              <a:rPr lang="en-US" dirty="0" err="1"/>
              <a:t>gắn</a:t>
            </a:r>
            <a:r>
              <a:rPr lang="en-US" dirty="0"/>
              <a:t> </a:t>
            </a:r>
            <a:r>
              <a:rPr lang="en-US" dirty="0" err="1"/>
              <a:t>trực</a:t>
            </a:r>
            <a:r>
              <a:rPr lang="en-US" dirty="0"/>
              <a:t> </a:t>
            </a:r>
            <a:r>
              <a:rPr lang="en-US" dirty="0" err="1"/>
              <a:t>tiếp</a:t>
            </a:r>
            <a:r>
              <a:rPr lang="en-US" dirty="0"/>
              <a:t> </a:t>
            </a:r>
            <a:r>
              <a:rPr lang="en-US" dirty="0" err="1"/>
              <a:t>trên</a:t>
            </a:r>
            <a:r>
              <a:rPr lang="en-US" dirty="0"/>
              <a:t> </a:t>
            </a:r>
            <a:r>
              <a:rPr lang="en-US" dirty="0" err="1"/>
              <a:t>thiết</a:t>
            </a:r>
            <a:r>
              <a:rPr lang="en-US" dirty="0"/>
              <a:t> </a:t>
            </a:r>
            <a:r>
              <a:rPr lang="en-US" dirty="0" err="1"/>
              <a:t>bị</a:t>
            </a:r>
            <a:r>
              <a:rPr lang="en-US" dirty="0"/>
              <a:t> </a:t>
            </a:r>
            <a:r>
              <a:rPr lang="en-US" dirty="0" err="1"/>
              <a:t>có</a:t>
            </a:r>
            <a:r>
              <a:rPr lang="en-US" dirty="0"/>
              <a:t> </a:t>
            </a:r>
            <a:r>
              <a:rPr lang="en-US" dirty="0" err="1"/>
              <a:t>vai</a:t>
            </a:r>
            <a:r>
              <a:rPr lang="en-US" dirty="0"/>
              <a:t> </a:t>
            </a:r>
            <a:r>
              <a:rPr lang="en-US" dirty="0" err="1"/>
              <a:t>trò</a:t>
            </a:r>
            <a:r>
              <a:rPr lang="en-US" dirty="0"/>
              <a:t> </a:t>
            </a:r>
            <a:r>
              <a:rPr lang="en-US" dirty="0" err="1"/>
              <a:t>như</a:t>
            </a:r>
            <a:r>
              <a:rPr lang="en-US" dirty="0"/>
              <a:t> </a:t>
            </a:r>
            <a:r>
              <a:rPr lang="en-US" dirty="0" err="1"/>
              <a:t>chiếc</a:t>
            </a:r>
            <a:r>
              <a:rPr lang="en-US" dirty="0"/>
              <a:t> </a:t>
            </a:r>
            <a:r>
              <a:rPr lang="en-US" dirty="0" err="1"/>
              <a:t>đèn</a:t>
            </a:r>
            <a:r>
              <a:rPr lang="en-US" dirty="0"/>
              <a:t> </a:t>
            </a:r>
            <a:r>
              <a:rPr lang="en-US" dirty="0" err="1"/>
              <a:t>ngủ</a:t>
            </a:r>
            <a:r>
              <a:rPr lang="en-US" dirty="0"/>
              <a:t> </a:t>
            </a:r>
            <a:r>
              <a:rPr lang="en-US" dirty="0" err="1"/>
              <a:t>thông</a:t>
            </a:r>
            <a:r>
              <a:rPr lang="en-US" dirty="0"/>
              <a:t> </a:t>
            </a:r>
            <a:r>
              <a:rPr lang="en-US" dirty="0" err="1"/>
              <a:t>minh</a:t>
            </a:r>
            <a:r>
              <a:rPr lang="en-US" dirty="0"/>
              <a:t>. </a:t>
            </a:r>
            <a:r>
              <a:rPr lang="en-US" dirty="0" err="1"/>
              <a:t>Hệ</a:t>
            </a:r>
            <a:r>
              <a:rPr lang="en-US" dirty="0"/>
              <a:t> </a:t>
            </a:r>
            <a:r>
              <a:rPr lang="en-US" dirty="0" err="1"/>
              <a:t>thống</a:t>
            </a:r>
            <a:r>
              <a:rPr lang="en-US" dirty="0"/>
              <a:t> bao </a:t>
            </a:r>
            <a:r>
              <a:rPr lang="en-US" dirty="0" err="1"/>
              <a:t>gồm</a:t>
            </a:r>
            <a:r>
              <a:rPr lang="en-US" dirty="0"/>
              <a:t> </a:t>
            </a:r>
            <a:r>
              <a:rPr lang="en-US" dirty="0" err="1"/>
              <a:t>bốn</a:t>
            </a:r>
            <a:r>
              <a:rPr lang="en-US" dirty="0"/>
              <a:t> led </a:t>
            </a:r>
            <a:r>
              <a:rPr lang="en-US" dirty="0" err="1"/>
              <a:t>vàng</a:t>
            </a:r>
            <a:r>
              <a:rPr lang="en-US" dirty="0"/>
              <a:t> </a:t>
            </a:r>
            <a:r>
              <a:rPr lang="en-US" dirty="0" err="1"/>
              <a:t>và</a:t>
            </a:r>
            <a:r>
              <a:rPr lang="en-US" dirty="0"/>
              <a:t> </a:t>
            </a:r>
            <a:r>
              <a:rPr lang="en-US" dirty="0" err="1"/>
              <a:t>bốn</a:t>
            </a:r>
            <a:r>
              <a:rPr lang="en-US" dirty="0"/>
              <a:t> led </a:t>
            </a:r>
            <a:r>
              <a:rPr lang="en-US" dirty="0" err="1"/>
              <a:t>xanh</a:t>
            </a:r>
            <a:r>
              <a:rPr lang="en-US" dirty="0"/>
              <a:t> </a:t>
            </a:r>
            <a:r>
              <a:rPr lang="en-US" dirty="0" err="1"/>
              <a:t>dương</a:t>
            </a:r>
            <a:r>
              <a:rPr lang="en-US" dirty="0"/>
              <a:t> </a:t>
            </a:r>
            <a:r>
              <a:rPr lang="en-US" dirty="0" err="1"/>
              <a:t>sắp</a:t>
            </a:r>
            <a:r>
              <a:rPr lang="en-US" dirty="0"/>
              <a:t> </a:t>
            </a:r>
            <a:r>
              <a:rPr lang="en-US" dirty="0" err="1"/>
              <a:t>xếp</a:t>
            </a:r>
            <a:r>
              <a:rPr lang="en-US" dirty="0"/>
              <a:t> </a:t>
            </a:r>
            <a:r>
              <a:rPr lang="en-US" dirty="0" err="1"/>
              <a:t>thành</a:t>
            </a:r>
            <a:r>
              <a:rPr lang="en-US" dirty="0"/>
              <a:t> 2 </a:t>
            </a:r>
            <a:r>
              <a:rPr lang="en-US" dirty="0" err="1"/>
              <a:t>tầng</a:t>
            </a:r>
            <a:r>
              <a:rPr lang="en-US" dirty="0"/>
              <a:t>,  quay </a:t>
            </a:r>
            <a:r>
              <a:rPr lang="en-US" dirty="0" err="1"/>
              <a:t>đều</a:t>
            </a:r>
            <a:r>
              <a:rPr lang="en-US" dirty="0"/>
              <a:t> </a:t>
            </a:r>
            <a:r>
              <a:rPr lang="en-US" dirty="0" err="1"/>
              <a:t>về</a:t>
            </a:r>
            <a:r>
              <a:rPr lang="en-US" dirty="0"/>
              <a:t> </a:t>
            </a:r>
            <a:r>
              <a:rPr lang="en-US" dirty="0" err="1"/>
              <a:t>các</a:t>
            </a:r>
            <a:r>
              <a:rPr lang="en-US" dirty="0"/>
              <a:t> </a:t>
            </a:r>
            <a:r>
              <a:rPr lang="en-US" dirty="0" err="1"/>
              <a:t>hướng</a:t>
            </a:r>
            <a:r>
              <a:rPr lang="en-US" dirty="0"/>
              <a:t>. </a:t>
            </a:r>
            <a:r>
              <a:rPr lang="en-US" dirty="0" err="1"/>
              <a:t>Phía</a:t>
            </a:r>
            <a:r>
              <a:rPr lang="en-US" dirty="0"/>
              <a:t> </a:t>
            </a:r>
            <a:r>
              <a:rPr lang="en-US" dirty="0" err="1"/>
              <a:t>trước</a:t>
            </a:r>
            <a:r>
              <a:rPr lang="en-US" dirty="0"/>
              <a:t> </a:t>
            </a:r>
            <a:r>
              <a:rPr lang="en-US" dirty="0" err="1"/>
              <a:t>các</a:t>
            </a:r>
            <a:r>
              <a:rPr lang="en-US" dirty="0"/>
              <a:t> </a:t>
            </a:r>
            <a:r>
              <a:rPr lang="en-US" dirty="0" err="1"/>
              <a:t>đèn</a:t>
            </a:r>
            <a:r>
              <a:rPr lang="en-US" dirty="0"/>
              <a:t> </a:t>
            </a:r>
            <a:r>
              <a:rPr lang="en-US" dirty="0" err="1"/>
              <a:t>được</a:t>
            </a:r>
            <a:r>
              <a:rPr lang="en-US" dirty="0"/>
              <a:t> bao </a:t>
            </a:r>
            <a:r>
              <a:rPr lang="en-US" dirty="0" err="1"/>
              <a:t>bởi</a:t>
            </a:r>
            <a:r>
              <a:rPr lang="en-US" dirty="0"/>
              <a:t> </a:t>
            </a:r>
            <a:r>
              <a:rPr lang="en-US" dirty="0" err="1"/>
              <a:t>lớp</a:t>
            </a:r>
            <a:r>
              <a:rPr lang="en-US" dirty="0"/>
              <a:t> </a:t>
            </a:r>
            <a:r>
              <a:rPr lang="en-US" dirty="0" err="1"/>
              <a:t>mika</a:t>
            </a:r>
            <a:r>
              <a:rPr lang="en-US" dirty="0"/>
              <a:t> </a:t>
            </a:r>
            <a:r>
              <a:rPr lang="en-US" dirty="0" err="1"/>
              <a:t>trắng</a:t>
            </a:r>
            <a:r>
              <a:rPr lang="en-US" dirty="0"/>
              <a:t> 3 mm </a:t>
            </a:r>
            <a:r>
              <a:rPr lang="en-US" dirty="0" err="1"/>
              <a:t>giúp</a:t>
            </a:r>
            <a:r>
              <a:rPr lang="en-US" dirty="0"/>
              <a:t> </a:t>
            </a:r>
            <a:r>
              <a:rPr lang="en-US" dirty="0" err="1"/>
              <a:t>ánh</a:t>
            </a:r>
            <a:r>
              <a:rPr lang="en-US" dirty="0"/>
              <a:t> </a:t>
            </a:r>
            <a:r>
              <a:rPr lang="en-US" dirty="0" err="1"/>
              <a:t>sáng</a:t>
            </a:r>
            <a:r>
              <a:rPr lang="en-US" dirty="0"/>
              <a:t> </a:t>
            </a:r>
            <a:r>
              <a:rPr lang="en-US" dirty="0" err="1"/>
              <a:t>tán</a:t>
            </a:r>
            <a:r>
              <a:rPr lang="en-US" dirty="0"/>
              <a:t> </a:t>
            </a:r>
            <a:r>
              <a:rPr lang="en-US" dirty="0" err="1"/>
              <a:t>sắc</a:t>
            </a:r>
            <a:r>
              <a:rPr lang="en-US" dirty="0"/>
              <a:t> </a:t>
            </a:r>
            <a:r>
              <a:rPr lang="en-US" dirty="0" err="1"/>
              <a:t>đều</a:t>
            </a:r>
            <a:r>
              <a:rPr lang="en-US" dirty="0"/>
              <a:t> </a:t>
            </a:r>
            <a:r>
              <a:rPr lang="en-US" dirty="0" err="1"/>
              <a:t>ra</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endParaRPr lang="en-US" dirty="0" err="1">
              <a:latin typeface="Calibri"/>
              <a:cs typeface="Calibri"/>
            </a:endParaRPr>
          </a:p>
          <a:p>
            <a:pPr algn="just"/>
            <a:r>
              <a:rPr lang="en-US" dirty="0"/>
              <a:t>Led </a:t>
            </a:r>
            <a:r>
              <a:rPr lang="en-US" dirty="0" err="1"/>
              <a:t>xanh</a:t>
            </a:r>
            <a:r>
              <a:rPr lang="en-US" dirty="0"/>
              <a:t> </a:t>
            </a:r>
            <a:r>
              <a:rPr lang="en-US" dirty="0" err="1"/>
              <a:t>dương</a:t>
            </a:r>
            <a:r>
              <a:rPr lang="en-US" dirty="0"/>
              <a:t> </a:t>
            </a:r>
            <a:r>
              <a:rPr lang="en-US" dirty="0" err="1"/>
              <a:t>có</a:t>
            </a:r>
            <a:r>
              <a:rPr lang="en-US" dirty="0"/>
              <a:t> </a:t>
            </a:r>
            <a:r>
              <a:rPr lang="en-US" dirty="0" err="1"/>
              <a:t>tác</a:t>
            </a:r>
            <a:r>
              <a:rPr lang="en-US" dirty="0"/>
              <a:t> </a:t>
            </a:r>
            <a:r>
              <a:rPr lang="en-US" dirty="0" err="1"/>
              <a:t>dụng</a:t>
            </a:r>
            <a:r>
              <a:rPr lang="en-US" dirty="0"/>
              <a:t> </a:t>
            </a:r>
            <a:r>
              <a:rPr lang="en-US" dirty="0" err="1"/>
              <a:t>cho</a:t>
            </a:r>
            <a:r>
              <a:rPr lang="en-US" dirty="0"/>
              <a:t> </a:t>
            </a:r>
            <a:r>
              <a:rPr lang="en-US" dirty="0" err="1"/>
              <a:t>việc</a:t>
            </a:r>
            <a:r>
              <a:rPr lang="en-US" dirty="0"/>
              <a:t> </a:t>
            </a:r>
            <a:r>
              <a:rPr lang="en-US" dirty="0" err="1"/>
              <a:t>trị</a:t>
            </a:r>
            <a:r>
              <a:rPr lang="en-US" dirty="0"/>
              <a:t> </a:t>
            </a:r>
            <a:r>
              <a:rPr lang="en-US" dirty="0" err="1"/>
              <a:t>liệu</a:t>
            </a:r>
            <a:r>
              <a:rPr lang="en-US" dirty="0"/>
              <a:t> </a:t>
            </a:r>
            <a:r>
              <a:rPr lang="en-US" dirty="0" err="1"/>
              <a:t>thần</a:t>
            </a:r>
            <a:r>
              <a:rPr lang="en-US" dirty="0"/>
              <a:t> </a:t>
            </a:r>
            <a:r>
              <a:rPr lang="en-US" dirty="0" err="1"/>
              <a:t>kinh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giai</a:t>
            </a:r>
            <a:r>
              <a:rPr lang="en-US" dirty="0"/>
              <a:t> </a:t>
            </a:r>
            <a:r>
              <a:rPr lang="en-US" dirty="0" err="1"/>
              <a:t>đoạn</a:t>
            </a:r>
            <a:r>
              <a:rPr lang="en-US" dirty="0"/>
              <a:t> REM </a:t>
            </a:r>
            <a:r>
              <a:rPr lang="en-US" dirty="0" err="1"/>
              <a:t>của</a:t>
            </a:r>
            <a:r>
              <a:rPr lang="en-US" dirty="0"/>
              <a:t> chu </a:t>
            </a:r>
            <a:r>
              <a:rPr lang="en-US" dirty="0" err="1"/>
              <a:t>kì</a:t>
            </a:r>
            <a:r>
              <a:rPr lang="en-US" dirty="0"/>
              <a:t> </a:t>
            </a:r>
            <a:r>
              <a:rPr lang="en-US" dirty="0" err="1"/>
              <a:t>giấc</a:t>
            </a:r>
            <a:r>
              <a:rPr lang="en-US" dirty="0"/>
              <a:t> </a:t>
            </a:r>
            <a:r>
              <a:rPr lang="en-US" dirty="0" err="1"/>
              <a:t>ngủ</a:t>
            </a:r>
            <a:r>
              <a:rPr lang="en-US" dirty="0"/>
              <a:t>. </a:t>
            </a:r>
            <a:r>
              <a:rPr lang="en-US" dirty="0" err="1"/>
              <a:t>Cùng</a:t>
            </a:r>
            <a:r>
              <a:rPr lang="en-US" dirty="0"/>
              <a:t> </a:t>
            </a:r>
            <a:r>
              <a:rPr lang="en-US" dirty="0" err="1"/>
              <a:t>với</a:t>
            </a:r>
            <a:r>
              <a:rPr lang="en-US" dirty="0"/>
              <a:t> </a:t>
            </a:r>
            <a:r>
              <a:rPr lang="en-US" dirty="0" err="1"/>
              <a:t>đó</a:t>
            </a:r>
            <a:r>
              <a:rPr lang="en-US" dirty="0"/>
              <a:t> Led </a:t>
            </a:r>
            <a:r>
              <a:rPr lang="en-US" dirty="0" err="1"/>
              <a:t>vàng</a:t>
            </a:r>
            <a:r>
              <a:rPr lang="en-US" dirty="0"/>
              <a:t> </a:t>
            </a:r>
            <a:r>
              <a:rPr lang="en-US" dirty="0" err="1"/>
              <a:t>kết</a:t>
            </a:r>
            <a:r>
              <a:rPr lang="en-US" dirty="0"/>
              <a:t> </a:t>
            </a:r>
            <a:r>
              <a:rPr lang="en-US" dirty="0" err="1"/>
              <a:t>hợp</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hiệu</a:t>
            </a:r>
            <a:r>
              <a:rPr lang="en-US" dirty="0"/>
              <a:t> </a:t>
            </a:r>
            <a:r>
              <a:rPr lang="en-US" dirty="0" err="1"/>
              <a:t>ứng</a:t>
            </a:r>
            <a:r>
              <a:rPr lang="en-US" dirty="0"/>
              <a:t> </a:t>
            </a:r>
            <a:r>
              <a:rPr lang="en-US" dirty="0" err="1"/>
              <a:t>bình</a:t>
            </a:r>
            <a:r>
              <a:rPr lang="en-US" dirty="0"/>
              <a:t> </a:t>
            </a:r>
            <a:r>
              <a:rPr lang="en-US" dirty="0" err="1"/>
              <a:t>minh</a:t>
            </a:r>
            <a:r>
              <a:rPr lang="en-US" dirty="0"/>
              <a:t>, </a:t>
            </a:r>
            <a:r>
              <a:rPr lang="en-US" dirty="0" err="1"/>
              <a:t>có</a:t>
            </a:r>
            <a:r>
              <a:rPr lang="en-US" dirty="0"/>
              <a:t> </a:t>
            </a:r>
            <a:r>
              <a:rPr lang="en-US" dirty="0" err="1"/>
              <a:t>tác</a:t>
            </a:r>
            <a:r>
              <a:rPr lang="en-US" dirty="0"/>
              <a:t> </a:t>
            </a:r>
            <a:r>
              <a:rPr lang="en-US" dirty="0" err="1"/>
              <a:t>dụng</a:t>
            </a:r>
            <a:r>
              <a:rPr lang="en-US" dirty="0"/>
              <a:t> </a:t>
            </a:r>
            <a:r>
              <a:rPr lang="en-US" dirty="0" err="1"/>
              <a:t>đánh</a:t>
            </a:r>
            <a:r>
              <a:rPr lang="en-US" dirty="0"/>
              <a:t> </a:t>
            </a:r>
            <a:r>
              <a:rPr lang="en-US" dirty="0" err="1"/>
              <a:t>thức</a:t>
            </a:r>
            <a:r>
              <a:rPr lang="en-US" dirty="0"/>
              <a:t> </a:t>
            </a:r>
            <a:r>
              <a:rPr lang="en-US" dirty="0" err="1"/>
              <a:t>đồng</a:t>
            </a:r>
            <a:r>
              <a:rPr lang="en-US" dirty="0"/>
              <a:t> </a:t>
            </a:r>
            <a:r>
              <a:rPr lang="en-US" dirty="0" err="1"/>
              <a:t>hồ</a:t>
            </a:r>
            <a:r>
              <a:rPr lang="en-US" dirty="0"/>
              <a:t> </a:t>
            </a:r>
            <a:r>
              <a:rPr lang="en-US" dirty="0" err="1"/>
              <a:t>sinh</a:t>
            </a:r>
            <a:r>
              <a:rPr lang="en-US" dirty="0"/>
              <a:t> </a:t>
            </a:r>
            <a:r>
              <a:rPr lang="en-US" dirty="0" err="1"/>
              <a:t>học</a:t>
            </a:r>
            <a:r>
              <a:rPr lang="en-US" dirty="0"/>
              <a:t>.</a:t>
            </a:r>
            <a:endParaRPr lang="vi-VN" dirty="0"/>
          </a:p>
          <a:p>
            <a:endParaRPr lang="en-US" dirty="0">
              <a:latin typeface="Calibri"/>
              <a:cs typeface="Calibri"/>
            </a:endParaRPr>
          </a:p>
          <a:p>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a:t>
            </a:r>
            <a:r>
              <a:rPr lang="en-US" dirty="0" err="1">
                <a:latin typeface="Calibri"/>
                <a:cs typeface="Calibri"/>
              </a:rPr>
              <a:t>điều</a:t>
            </a:r>
            <a:r>
              <a:rPr lang="en-US" dirty="0">
                <a:latin typeface="Calibri"/>
                <a:cs typeface="Calibri"/>
              </a:rPr>
              <a:t> </a:t>
            </a:r>
            <a:r>
              <a:rPr lang="en-US" dirty="0" err="1">
                <a:latin typeface="Calibri"/>
                <a:cs typeface="Calibri"/>
              </a:rPr>
              <a:t>khiển</a:t>
            </a:r>
            <a:r>
              <a:rPr lang="en-US" dirty="0">
                <a:latin typeface="Calibri"/>
                <a:cs typeface="Calibri"/>
              </a:rPr>
              <a:t> </a:t>
            </a:r>
            <a:r>
              <a:rPr lang="en-US" dirty="0" err="1">
                <a:latin typeface="Calibri"/>
                <a:cs typeface="Calibri"/>
              </a:rPr>
              <a:t>nhiệt</a:t>
            </a:r>
            <a:r>
              <a:rPr lang="en-US" dirty="0">
                <a:latin typeface="Calibri"/>
                <a:cs typeface="Calibri"/>
              </a:rPr>
              <a:t> </a:t>
            </a:r>
            <a:r>
              <a:rPr lang="en-US" dirty="0" err="1">
                <a:latin typeface="Calibri"/>
                <a:cs typeface="Calibri"/>
              </a:rPr>
              <a:t>độ</a:t>
            </a:r>
            <a:r>
              <a:rPr lang="en-US" dirty="0">
                <a:latin typeface="Calibri"/>
                <a:cs typeface="Calibri"/>
              </a:rPr>
              <a:t> </a:t>
            </a:r>
            <a:r>
              <a:rPr lang="en-US" dirty="0" err="1">
                <a:latin typeface="Calibri"/>
                <a:cs typeface="Calibri"/>
              </a:rPr>
              <a:t>dử</a:t>
            </a:r>
            <a:r>
              <a:rPr lang="en-US" dirty="0">
                <a:latin typeface="Calibri"/>
                <a:cs typeface="Calibri"/>
              </a:rPr>
              <a:t> </a:t>
            </a:r>
            <a:r>
              <a:rPr lang="en-US" dirty="0" err="1">
                <a:latin typeface="Calibri"/>
                <a:cs typeface="Calibri"/>
              </a:rPr>
              <a:t>dụng</a:t>
            </a:r>
            <a:r>
              <a:rPr lang="en-US" dirty="0">
                <a:latin typeface="Calibri"/>
                <a:cs typeface="Calibri"/>
              </a:rPr>
              <a:t> led </a:t>
            </a:r>
            <a:r>
              <a:rPr lang="en-US" dirty="0" err="1">
                <a:latin typeface="Calibri"/>
                <a:cs typeface="Calibri"/>
              </a:rPr>
              <a:t>hồng</a:t>
            </a:r>
            <a:r>
              <a:rPr lang="en-US" dirty="0">
                <a:latin typeface="Calibri"/>
                <a:cs typeface="Calibri"/>
              </a:rPr>
              <a:t> </a:t>
            </a:r>
            <a:r>
              <a:rPr lang="en-US" dirty="0" err="1">
                <a:latin typeface="Calibri"/>
                <a:cs typeface="Calibri"/>
              </a:rPr>
              <a:t>ngoại</a:t>
            </a:r>
            <a:r>
              <a:rPr lang="en-US" dirty="0">
                <a:latin typeface="Calibri"/>
                <a:cs typeface="Calibri"/>
              </a:rPr>
              <a:t> </a:t>
            </a:r>
            <a:r>
              <a:rPr lang="en-US" dirty="0" err="1">
                <a:latin typeface="Calibri"/>
                <a:cs typeface="Calibri"/>
              </a:rPr>
              <a:t>để</a:t>
            </a:r>
            <a:r>
              <a:rPr lang="en-US" dirty="0">
                <a:latin typeface="Calibri"/>
                <a:cs typeface="Calibri"/>
              </a:rPr>
              <a:t> </a:t>
            </a:r>
            <a:r>
              <a:rPr lang="en-US" dirty="0" err="1"/>
              <a:t>phát</a:t>
            </a:r>
            <a:r>
              <a:rPr lang="en-US" dirty="0"/>
              <a:t> </a:t>
            </a:r>
            <a:r>
              <a:rPr lang="en-US" dirty="0" err="1"/>
              <a:t>tín</a:t>
            </a:r>
            <a:r>
              <a:rPr lang="en-US" dirty="0"/>
              <a:t> </a:t>
            </a:r>
            <a:r>
              <a:rPr lang="en-US" dirty="0" err="1"/>
              <a:t>hiệu</a:t>
            </a:r>
            <a:r>
              <a:rPr lang="en-US" dirty="0"/>
              <a:t> </a:t>
            </a:r>
            <a:r>
              <a:rPr lang="en-US" dirty="0" err="1"/>
              <a:t>tắt</a:t>
            </a:r>
            <a:r>
              <a:rPr lang="en-US" dirty="0"/>
              <a:t>/ </a:t>
            </a:r>
            <a:r>
              <a:rPr lang="en-US" dirty="0" err="1"/>
              <a:t>bật</a:t>
            </a:r>
            <a:r>
              <a:rPr lang="en-US" dirty="0"/>
              <a:t> </a:t>
            </a:r>
            <a:r>
              <a:rPr lang="en-US" dirty="0" err="1"/>
              <a:t>phù</a:t>
            </a:r>
            <a:r>
              <a:rPr lang="en-US" dirty="0"/>
              <a:t> </a:t>
            </a:r>
            <a:r>
              <a:rPr lang="en-US" dirty="0" err="1"/>
              <a:t>hợp</a:t>
            </a:r>
            <a:r>
              <a:rPr lang="en-US" dirty="0"/>
              <a:t> </a:t>
            </a:r>
            <a:r>
              <a:rPr lang="en-US" dirty="0" err="1"/>
              <a:t>để</a:t>
            </a:r>
            <a:r>
              <a:rPr lang="en-US" dirty="0"/>
              <a:t> </a:t>
            </a:r>
            <a:r>
              <a:rPr lang="en-US" dirty="0" err="1"/>
              <a:t>điều</a:t>
            </a:r>
            <a:r>
              <a:rPr lang="en-US" dirty="0"/>
              <a:t> </a:t>
            </a:r>
            <a:r>
              <a:rPr lang="en-US" dirty="0" err="1"/>
              <a:t>chỉnh</a:t>
            </a:r>
            <a:r>
              <a:rPr lang="en-US" dirty="0"/>
              <a:t> </a:t>
            </a:r>
            <a:r>
              <a:rPr lang="en-US" dirty="0" err="1"/>
              <a:t>môi</a:t>
            </a:r>
            <a:r>
              <a:rPr lang="en-US" dirty="0"/>
              <a:t> </a:t>
            </a:r>
            <a:r>
              <a:rPr lang="en-US" dirty="0" err="1"/>
              <a:t>trường</a:t>
            </a:r>
            <a:r>
              <a:rPr lang="en-US" dirty="0"/>
              <a:t> </a:t>
            </a:r>
            <a:r>
              <a:rPr lang="en-US" dirty="0" err="1"/>
              <a:t>về</a:t>
            </a:r>
            <a:r>
              <a:rPr lang="en-US" dirty="0"/>
              <a:t> </a:t>
            </a:r>
            <a:r>
              <a:rPr lang="en-US" dirty="0" err="1"/>
              <a:t>nhiệt</a:t>
            </a:r>
            <a:r>
              <a:rPr lang="en-US" dirty="0"/>
              <a:t> </a:t>
            </a:r>
            <a:r>
              <a:rPr lang="en-US" dirty="0" err="1"/>
              <a:t>độ</a:t>
            </a:r>
            <a:r>
              <a:rPr lang="en-US" dirty="0"/>
              <a:t> </a:t>
            </a:r>
            <a:r>
              <a:rPr lang="en-US" dirty="0" err="1"/>
              <a:t>đặt</a:t>
            </a:r>
            <a:endParaRPr lang="en-US" dirty="0" err="1">
              <a:cs typeface="Calibri"/>
            </a:endParaRPr>
          </a:p>
          <a:p>
            <a:endParaRPr lang="en-US" dirty="0">
              <a:latin typeface="Calibri"/>
              <a:cs typeface="Calibri"/>
            </a:endParaRPr>
          </a:p>
        </p:txBody>
      </p:sp>
      <p:sp>
        <p:nvSpPr>
          <p:cNvPr id="4" name="Chỗ dành sẵn cho Số hiệu Bản chiếu 3"/>
          <p:cNvSpPr>
            <a:spLocks noGrp="1"/>
          </p:cNvSpPr>
          <p:nvPr>
            <p:ph type="sldNum" sz="quarter" idx="5"/>
          </p:nvPr>
        </p:nvSpPr>
        <p:spPr/>
        <p:txBody>
          <a:bodyPr/>
          <a:lstStyle/>
          <a:p>
            <a:fld id="{97F33C89-D82E-49AB-9073-20C2016FB63D}" type="slidenum">
              <a:rPr lang="en-US" smtClean="0"/>
              <a:t>17</a:t>
            </a:fld>
            <a:endParaRPr lang="en-US"/>
          </a:p>
        </p:txBody>
      </p:sp>
    </p:spTree>
    <p:extLst>
      <p:ext uri="{BB962C8B-B14F-4D97-AF65-F5344CB8AC3E}">
        <p14:creationId xmlns:p14="http://schemas.microsoft.com/office/powerpoint/2010/main" val="4124417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a:t>Place Your Picture Here </a:t>
            </a:r>
          </a:p>
        </p:txBody>
      </p:sp>
    </p:spTree>
    <p:extLst>
      <p:ext uri="{BB962C8B-B14F-4D97-AF65-F5344CB8AC3E}">
        <p14:creationId xmlns:p14="http://schemas.microsoft.com/office/powerpoint/2010/main" val="244528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40" y="1032512"/>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12/13/2022</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5521355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12/13/2022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339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8"/>
            <a:ext cx="27432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58E92B09-5AF4-4E86-A8BE-E866F0E2C017}"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12/13/2022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Tree>
    <p:extLst>
      <p:ext uri="{BB962C8B-B14F-4D97-AF65-F5344CB8AC3E}">
        <p14:creationId xmlns:p14="http://schemas.microsoft.com/office/powerpoint/2010/main" val="93402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EAA40-3A53-4A3D-924A-D38F1059C7D5}"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12/13/2022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7072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3ACFEBC-8634-4116-B617-2BE5C2034C2C}"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12/13/2022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6" y="1414465"/>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572609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40" y="1032512"/>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CDB0C24-DFE0-41C5-B02D-FC32F5C22F7C}"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12/13/2022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Tree>
    <p:extLst>
      <p:ext uri="{BB962C8B-B14F-4D97-AF65-F5344CB8AC3E}">
        <p14:creationId xmlns:p14="http://schemas.microsoft.com/office/powerpoint/2010/main" val="3193086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EBFCEF3-2DDE-476B-8A96-303EC557333C}" type="datetime1">
              <a:rPr kumimoji="0" lang="en-US" sz="1200" b="1" i="0" u="none" strike="noStrike" kern="1200" cap="none" spc="0" normalizeH="0" baseline="0" noProof="0" smtClean="0">
                <a:ln>
                  <a:noFill/>
                </a:ln>
                <a:solidFill>
                  <a:prstClr val="white"/>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12/13/2022</a:t>
            </a:fld>
            <a:endParaRPr kumimoji="0" lang="en-US" sz="1200" b="1" i="0" u="none" strike="noStrike" kern="1200" cap="none" spc="0" normalizeH="0" baseline="0" noProof="0">
              <a:ln>
                <a:noFill/>
              </a:ln>
              <a:solidFill>
                <a:prstClr val="white"/>
              </a:solidFill>
              <a:effectLst/>
              <a:uLnTx/>
              <a:uFillTx/>
              <a:latin typeface="Lato" panose="020F0502020204030203" pitchFamily="34" charset="0"/>
            </a:endParaRPr>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Tree>
    <p:extLst>
      <p:ext uri="{BB962C8B-B14F-4D97-AF65-F5344CB8AC3E}">
        <p14:creationId xmlns:p14="http://schemas.microsoft.com/office/powerpoint/2010/main" val="2297745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9A9EFEF-A194-4819-82D7-1112425D0E86}"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12/13/2022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7"/>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1"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8941327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7"/>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2F65D4C-DEE4-4C7B-91C4-D6D57A523E98}" type="datetime1">
              <a:rPr kumimoji="0" lang="en-US" sz="1200" b="1" i="0" u="none" strike="noStrike" kern="1200" cap="none" spc="0" normalizeH="0" baseline="0" noProof="0" smtClean="0">
                <a:ln>
                  <a:noFill/>
                </a:ln>
                <a:solidFill>
                  <a:prstClr val="white"/>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12/13/2022</a:t>
            </a:fld>
            <a:endParaRPr kumimoji="0" lang="en-US" sz="1200" b="1" i="0" u="none" strike="noStrike" kern="1200" cap="none" spc="0" normalizeH="0" baseline="0" noProof="0">
              <a:ln>
                <a:noFill/>
              </a:ln>
              <a:solidFill>
                <a:prstClr val="white"/>
              </a:solidFill>
              <a:effectLst/>
              <a:uLnTx/>
              <a:uFillTx/>
              <a:latin typeface="Lato" panose="020F0502020204030203" pitchFamily="34" charset="0"/>
            </a:endParaRPr>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7"/>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Tree>
    <p:extLst>
      <p:ext uri="{BB962C8B-B14F-4D97-AF65-F5344CB8AC3E}">
        <p14:creationId xmlns:p14="http://schemas.microsoft.com/office/powerpoint/2010/main" val="2782789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8"/>
            <a:ext cx="27432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12/13/2022</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009549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1554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9" y="2461848"/>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3455073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9" y="2461848"/>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384162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3833295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17.png"/><Relationship Id="rId5" Type="http://schemas.openxmlformats.org/officeDocument/2006/relationships/slideLayout" Target="../slideLayouts/slideLayout27.xml"/><Relationship Id="rId10" Type="http://schemas.openxmlformats.org/officeDocument/2006/relationships/theme" Target="../theme/theme4.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80" r:id="rId7"/>
    <p:sldLayoutId id="2147483681" r:id="rId8"/>
    <p:sldLayoutId id="2147483682" r:id="rId9"/>
    <p:sldLayoutId id="2147483684" r:id="rId10"/>
    <p:sldLayoutId id="2147483686" r:id="rId11"/>
    <p:sldLayoutId id="2147483687" r:id="rId12"/>
    <p:sldLayoutId id="2147483688" r:id="rId13"/>
    <p:sldLayoutId id="2147483671" r:id="rId14"/>
    <p:sldLayoutId id="2147483672" r:id="rId15"/>
    <p:sldLayoutId id="2147483696" r:id="rId16"/>
    <p:sldLayoutId id="214748369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34871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53.png"/><Relationship Id="rId5" Type="http://schemas.openxmlformats.org/officeDocument/2006/relationships/image" Target="../media/image2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62.jpe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29.jpe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Text&#10;&#10;Description automatically generated">
            <a:extLst>
              <a:ext uri="{FF2B5EF4-FFF2-40B4-BE49-F238E27FC236}">
                <a16:creationId xmlns:a16="http://schemas.microsoft.com/office/drawing/2014/main" id="{737FC17F-78B9-4DA3-B1E3-B6651CB17456}"/>
              </a:ext>
            </a:extLst>
          </p:cNvPr>
          <p:cNvPicPr>
            <a:picLocks noChangeAspect="1"/>
          </p:cNvPicPr>
          <p:nvPr/>
        </p:nvPicPr>
        <p:blipFill rotWithShape="1">
          <a:blip r:embed="rId2">
            <a:extLst>
              <a:ext uri="{28A0092B-C50C-407E-A947-70E740481C1C}">
                <a14:useLocalDpi xmlns:a14="http://schemas.microsoft.com/office/drawing/2010/main" val="0"/>
              </a:ext>
            </a:extLst>
          </a:blip>
          <a:srcRect l="5750" t="8511" r="74556" b="12219"/>
          <a:stretch/>
        </p:blipFill>
        <p:spPr>
          <a:xfrm>
            <a:off x="550683" y="264979"/>
            <a:ext cx="522515" cy="764274"/>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637279"/>
            <a:ext cx="7342483"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ĐỒ ÁN TỐT NGHIỆP </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2495317"/>
            <a:ext cx="6998236"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a:solidFill>
                  <a:schemeClr val="tx1">
                    <a:lumMod val="85000"/>
                    <a:lumOff val="15000"/>
                  </a:schemeClr>
                </a:solidFill>
              </a:rPr>
              <a:t>ĐỀ TÀI: THIẾT BỊ ĐO NỒNG ĐỘ BỤI PMx TRONG NHÀ</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a:t>
            </a:fld>
            <a:endParaRPr lang="en-US"/>
          </a:p>
        </p:txBody>
      </p:sp>
      <p:pic>
        <p:nvPicPr>
          <p:cNvPr id="10" name="Hình ảnh 7">
            <a:extLst>
              <a:ext uri="{FF2B5EF4-FFF2-40B4-BE49-F238E27FC236}">
                <a16:creationId xmlns:a16="http://schemas.microsoft.com/office/drawing/2014/main" id="{78A9F89E-3C29-AE81-B13D-3DAB07EB3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74" y="399258"/>
            <a:ext cx="1528139" cy="601864"/>
          </a:xfrm>
          <a:prstGeom prst="rect">
            <a:avLst/>
          </a:prstGeom>
        </p:spPr>
      </p:pic>
      <p:pic>
        <p:nvPicPr>
          <p:cNvPr id="11" name="Picture 2" descr="RF3i Lab - Posts | Facebook">
            <a:extLst>
              <a:ext uri="{FF2B5EF4-FFF2-40B4-BE49-F238E27FC236}">
                <a16:creationId xmlns:a16="http://schemas.microsoft.com/office/drawing/2014/main" id="{126C44C3-5F4D-459F-2137-45BFD3DD8C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9" t="26525" r="6608" b="32115"/>
          <a:stretch/>
        </p:blipFill>
        <p:spPr bwMode="auto">
          <a:xfrm>
            <a:off x="3118190" y="391665"/>
            <a:ext cx="1270237" cy="6094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1">
            <a:extLst>
              <a:ext uri="{FF2B5EF4-FFF2-40B4-BE49-F238E27FC236}">
                <a16:creationId xmlns:a16="http://schemas.microsoft.com/office/drawing/2014/main" id="{5A11CEDE-3D94-9220-97C3-807D82365098}"/>
              </a:ext>
            </a:extLst>
          </p:cNvPr>
          <p:cNvSpPr txBox="1"/>
          <p:nvPr/>
        </p:nvSpPr>
        <p:spPr>
          <a:xfrm>
            <a:off x="390865" y="5190104"/>
            <a:ext cx="4766401" cy="500137"/>
          </a:xfrm>
          <a:prstGeom prst="rect">
            <a:avLst/>
          </a:prstGeom>
        </p:spPr>
        <p:txBody>
          <a:bodyPr wrap="square" lIns="0" tIns="0" rIns="0" bIns="0" rtlCol="0" anchor="t">
            <a:spAutoFit/>
          </a:bodyPr>
          <a:lstStyle/>
          <a:p>
            <a:pPr>
              <a:lnSpc>
                <a:spcPts val="3919"/>
              </a:lnSpc>
              <a:spcBef>
                <a:spcPct val="0"/>
              </a:spcBef>
            </a:pPr>
            <a:r>
              <a:rPr lang="en-US" i="1" err="1">
                <a:solidFill>
                  <a:schemeClr val="tx1">
                    <a:lumMod val="85000"/>
                    <a:lumOff val="15000"/>
                  </a:schemeClr>
                </a:solidFill>
                <a:latin typeface="Segoe UI" panose="020B0502040204020203" pitchFamily="34" charset="0"/>
                <a:cs typeface="Segoe UI" panose="020B0502040204020203" pitchFamily="34" charset="0"/>
              </a:rPr>
              <a:t>Giảng</a:t>
            </a:r>
            <a:r>
              <a:rPr lang="en-US" i="1">
                <a:solidFill>
                  <a:schemeClr val="tx1">
                    <a:lumMod val="85000"/>
                    <a:lumOff val="15000"/>
                  </a:schemeClr>
                </a:solidFill>
                <a:latin typeface="Segoe UI" panose="020B0502040204020203" pitchFamily="34" charset="0"/>
                <a:cs typeface="Segoe UI" panose="020B0502040204020203" pitchFamily="34" charset="0"/>
              </a:rPr>
              <a:t> </a:t>
            </a:r>
            <a:r>
              <a:rPr lang="en-US" i="1" err="1">
                <a:solidFill>
                  <a:schemeClr val="tx1">
                    <a:lumMod val="85000"/>
                    <a:lumOff val="15000"/>
                  </a:schemeClr>
                </a:solidFill>
                <a:latin typeface="Segoe UI" panose="020B0502040204020203" pitchFamily="34" charset="0"/>
                <a:cs typeface="Segoe UI" panose="020B0502040204020203" pitchFamily="34" charset="0"/>
              </a:rPr>
              <a:t>viên</a:t>
            </a:r>
            <a:r>
              <a:rPr lang="en-US" i="1">
                <a:solidFill>
                  <a:schemeClr val="tx1">
                    <a:lumMod val="85000"/>
                    <a:lumOff val="15000"/>
                  </a:schemeClr>
                </a:solidFill>
                <a:latin typeface="Segoe UI" panose="020B0502040204020203" pitchFamily="34" charset="0"/>
                <a:cs typeface="Segoe UI" panose="020B0502040204020203" pitchFamily="34" charset="0"/>
              </a:rPr>
              <a:t> </a:t>
            </a:r>
            <a:r>
              <a:rPr lang="en-US" i="1" err="1">
                <a:solidFill>
                  <a:schemeClr val="tx1">
                    <a:lumMod val="85000"/>
                    <a:lumOff val="15000"/>
                  </a:schemeClr>
                </a:solidFill>
                <a:latin typeface="Segoe UI" panose="020B0502040204020203" pitchFamily="34" charset="0"/>
                <a:cs typeface="Segoe UI" panose="020B0502040204020203" pitchFamily="34" charset="0"/>
              </a:rPr>
              <a:t>hướng</a:t>
            </a:r>
            <a:r>
              <a:rPr lang="en-US" i="1">
                <a:solidFill>
                  <a:schemeClr val="tx1">
                    <a:lumMod val="85000"/>
                    <a:lumOff val="15000"/>
                  </a:schemeClr>
                </a:solidFill>
                <a:latin typeface="Segoe UI" panose="020B0502040204020203" pitchFamily="34" charset="0"/>
                <a:cs typeface="Segoe UI" panose="020B0502040204020203" pitchFamily="34" charset="0"/>
              </a:rPr>
              <a:t> </a:t>
            </a:r>
            <a:r>
              <a:rPr lang="en-US" i="1" err="1">
                <a:solidFill>
                  <a:schemeClr val="tx1">
                    <a:lumMod val="85000"/>
                    <a:lumOff val="15000"/>
                  </a:schemeClr>
                </a:solidFill>
                <a:latin typeface="Segoe UI" panose="020B0502040204020203" pitchFamily="34" charset="0"/>
                <a:cs typeface="Segoe UI" panose="020B0502040204020203" pitchFamily="34" charset="0"/>
              </a:rPr>
              <a:t>dẫn</a:t>
            </a:r>
            <a:r>
              <a:rPr lang="en-US" i="1">
                <a:solidFill>
                  <a:schemeClr val="tx1">
                    <a:lumMod val="85000"/>
                    <a:lumOff val="15000"/>
                  </a:schemeClr>
                </a:solidFill>
                <a:latin typeface="Segoe UI" panose="020B0502040204020203" pitchFamily="34" charset="0"/>
                <a:cs typeface="Segoe UI" panose="020B0502040204020203" pitchFamily="34" charset="0"/>
              </a:rPr>
              <a:t>: TS. Lê Minh </a:t>
            </a:r>
            <a:r>
              <a:rPr lang="en-US" i="1" err="1">
                <a:solidFill>
                  <a:schemeClr val="tx1">
                    <a:lumMod val="85000"/>
                    <a:lumOff val="15000"/>
                  </a:schemeClr>
                </a:solidFill>
                <a:latin typeface="Segoe UI" panose="020B0502040204020203" pitchFamily="34" charset="0"/>
                <a:cs typeface="Segoe UI" panose="020B0502040204020203" pitchFamily="34" charset="0"/>
              </a:rPr>
              <a:t>Thùy</a:t>
            </a:r>
            <a:endParaRPr lang="en-US" i="1">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 name="TextBox 4"/>
          <p:cNvSpPr txBox="1"/>
          <p:nvPr/>
        </p:nvSpPr>
        <p:spPr>
          <a:xfrm>
            <a:off x="395581" y="3374977"/>
            <a:ext cx="1568058" cy="461665"/>
          </a:xfrm>
          <a:prstGeom prst="rect">
            <a:avLst/>
          </a:prstGeom>
          <a:noFill/>
        </p:spPr>
        <p:txBody>
          <a:bodyPr wrap="none" rtlCol="0">
            <a:spAutoFit/>
          </a:bodyPr>
          <a:lstStyle/>
          <a:p>
            <a:r>
              <a:rPr lang="en-US" sz="2400">
                <a:latin typeface="Lato" panose="020F0502020204030203"/>
              </a:rPr>
              <a:t>Sinh </a:t>
            </a:r>
            <a:r>
              <a:rPr lang="en-US" sz="2400" err="1">
                <a:latin typeface="Lato" panose="020F0502020204030203"/>
              </a:rPr>
              <a:t>viên</a:t>
            </a:r>
            <a:r>
              <a:rPr lang="en-US" sz="2400">
                <a:latin typeface="Lato" panose="020F0502020204030203"/>
              </a:rPr>
              <a:t>: </a:t>
            </a:r>
          </a:p>
        </p:txBody>
      </p:sp>
      <p:sp>
        <p:nvSpPr>
          <p:cNvPr id="6" name="TextBox 5"/>
          <p:cNvSpPr txBox="1"/>
          <p:nvPr/>
        </p:nvSpPr>
        <p:spPr>
          <a:xfrm>
            <a:off x="811940" y="3781845"/>
            <a:ext cx="3693640" cy="461665"/>
          </a:xfrm>
          <a:prstGeom prst="rect">
            <a:avLst/>
          </a:prstGeom>
          <a:noFill/>
        </p:spPr>
        <p:txBody>
          <a:bodyPr wrap="none" rtlCol="0">
            <a:spAutoFit/>
          </a:bodyPr>
          <a:lstStyle/>
          <a:p>
            <a:r>
              <a:rPr lang="en-US" sz="2400" err="1">
                <a:latin typeface="Lato" panose="020F0502020204030203"/>
              </a:rPr>
              <a:t>Lê</a:t>
            </a:r>
            <a:r>
              <a:rPr lang="en-US" sz="2400">
                <a:latin typeface="Lato" panose="020F0502020204030203"/>
              </a:rPr>
              <a:t> </a:t>
            </a:r>
            <a:r>
              <a:rPr lang="en-US" sz="2400" err="1">
                <a:latin typeface="Lato" panose="020F0502020204030203"/>
              </a:rPr>
              <a:t>Thanh</a:t>
            </a:r>
            <a:r>
              <a:rPr lang="en-US" sz="2400">
                <a:latin typeface="Lato" panose="020F0502020204030203"/>
              </a:rPr>
              <a:t> </a:t>
            </a:r>
            <a:r>
              <a:rPr lang="en-US" sz="2400" err="1">
                <a:latin typeface="Lato" panose="020F0502020204030203"/>
              </a:rPr>
              <a:t>Phương</a:t>
            </a:r>
            <a:r>
              <a:rPr lang="en-US" sz="2400">
                <a:latin typeface="Lato" panose="020F0502020204030203"/>
              </a:rPr>
              <a:t> 20181696</a:t>
            </a:r>
          </a:p>
        </p:txBody>
      </p:sp>
      <p:sp>
        <p:nvSpPr>
          <p:cNvPr id="16" name="TextBox 15"/>
          <p:cNvSpPr txBox="1"/>
          <p:nvPr/>
        </p:nvSpPr>
        <p:spPr>
          <a:xfrm>
            <a:off x="811940" y="4132327"/>
            <a:ext cx="3559116" cy="461665"/>
          </a:xfrm>
          <a:prstGeom prst="rect">
            <a:avLst/>
          </a:prstGeom>
          <a:noFill/>
        </p:spPr>
        <p:txBody>
          <a:bodyPr wrap="none" rtlCol="0">
            <a:spAutoFit/>
          </a:bodyPr>
          <a:lstStyle/>
          <a:p>
            <a:r>
              <a:rPr lang="en-US" sz="2400" err="1">
                <a:latin typeface="Lato" panose="020F0502020204030203"/>
              </a:rPr>
              <a:t>Đặng</a:t>
            </a:r>
            <a:r>
              <a:rPr lang="en-US" sz="2400">
                <a:latin typeface="Lato" panose="020F0502020204030203"/>
              </a:rPr>
              <a:t> </a:t>
            </a:r>
            <a:r>
              <a:rPr lang="en-US" sz="2400" err="1">
                <a:latin typeface="Lato" panose="020F0502020204030203"/>
              </a:rPr>
              <a:t>Trung</a:t>
            </a:r>
            <a:r>
              <a:rPr lang="en-US" sz="2400">
                <a:latin typeface="Lato" panose="020F0502020204030203"/>
              </a:rPr>
              <a:t> </a:t>
            </a:r>
            <a:r>
              <a:rPr lang="en-US" sz="2400" err="1">
                <a:latin typeface="Lato" panose="020F0502020204030203"/>
              </a:rPr>
              <a:t>Anh</a:t>
            </a:r>
            <a:r>
              <a:rPr lang="en-US" sz="2400">
                <a:latin typeface="Lato" panose="020F0502020204030203"/>
              </a:rPr>
              <a:t>  20181313</a:t>
            </a:r>
          </a:p>
        </p:txBody>
      </p:sp>
      <p:sp>
        <p:nvSpPr>
          <p:cNvPr id="17" name="TextBox 16"/>
          <p:cNvSpPr txBox="1"/>
          <p:nvPr/>
        </p:nvSpPr>
        <p:spPr>
          <a:xfrm>
            <a:off x="809057" y="4513841"/>
            <a:ext cx="3449214" cy="461665"/>
          </a:xfrm>
          <a:prstGeom prst="rect">
            <a:avLst/>
          </a:prstGeom>
          <a:noFill/>
        </p:spPr>
        <p:txBody>
          <a:bodyPr wrap="none" rtlCol="0">
            <a:spAutoFit/>
          </a:bodyPr>
          <a:lstStyle/>
          <a:p>
            <a:r>
              <a:rPr lang="en-US" sz="2400" err="1">
                <a:latin typeface="Lato" panose="020F0502020204030203"/>
              </a:rPr>
              <a:t>Vương</a:t>
            </a:r>
            <a:r>
              <a:rPr lang="en-US" sz="2400">
                <a:latin typeface="Lato" panose="020F0502020204030203"/>
              </a:rPr>
              <a:t> </a:t>
            </a:r>
            <a:r>
              <a:rPr lang="en-US" sz="2400" err="1">
                <a:latin typeface="Lato" panose="020F0502020204030203"/>
              </a:rPr>
              <a:t>Tiến</a:t>
            </a:r>
            <a:r>
              <a:rPr lang="en-US" sz="2400">
                <a:latin typeface="Lato" panose="020F0502020204030203"/>
              </a:rPr>
              <a:t> </a:t>
            </a:r>
            <a:r>
              <a:rPr lang="en-US" sz="2400" err="1">
                <a:latin typeface="Lato" panose="020F0502020204030203"/>
              </a:rPr>
              <a:t>Đạt</a:t>
            </a:r>
            <a:r>
              <a:rPr lang="en-US" sz="2400">
                <a:latin typeface="Lato" panose="020F0502020204030203"/>
              </a:rPr>
              <a:t> 20183886</a:t>
            </a: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6" name="Hộp Văn bản 16">
            <a:extLst>
              <a:ext uri="{FF2B5EF4-FFF2-40B4-BE49-F238E27FC236}">
                <a16:creationId xmlns:a16="http://schemas.microsoft.com/office/drawing/2014/main" id="{99653E31-C02E-4EB6-AC5E-A1D53E870827}"/>
              </a:ext>
            </a:extLst>
          </p:cNvPr>
          <p:cNvSpPr txBox="1"/>
          <p:nvPr/>
        </p:nvSpPr>
        <p:spPr>
          <a:xfrm>
            <a:off x="509450" y="1392864"/>
            <a:ext cx="3106941" cy="461665"/>
          </a:xfrm>
          <a:prstGeom prst="rect">
            <a:avLst/>
          </a:prstGeom>
          <a:noFill/>
        </p:spPr>
        <p:txBody>
          <a:bodyPr wrap="none" rtlCol="0">
            <a:spAutoFit/>
          </a:bodyPr>
          <a:lstStyle/>
          <a:p>
            <a:pPr marL="342900" indent="-342900">
              <a:buFont typeface="Wingdings" panose="05000000000000000000" pitchFamily="2" charset="2"/>
              <a:buChar char="v"/>
            </a:pPr>
            <a:r>
              <a:rPr lang="en-US" sz="2400" b="1" err="1">
                <a:cs typeface="Segoe UI" panose="020B0502040204020203" pitchFamily="34" charset="0"/>
              </a:rPr>
              <a:t>Giới</a:t>
            </a:r>
            <a:r>
              <a:rPr lang="en-US" sz="2400" b="1">
                <a:cs typeface="Segoe UI" panose="020B0502040204020203" pitchFamily="34" charset="0"/>
              </a:rPr>
              <a:t> </a:t>
            </a:r>
            <a:r>
              <a:rPr lang="en-US" sz="2400" b="1" err="1">
                <a:cs typeface="Segoe UI" panose="020B0502040204020203" pitchFamily="34" charset="0"/>
              </a:rPr>
              <a:t>thiệu</a:t>
            </a:r>
            <a:r>
              <a:rPr lang="en-US" sz="2400" b="1">
                <a:cs typeface="Segoe UI" panose="020B0502040204020203" pitchFamily="34" charset="0"/>
              </a:rPr>
              <a:t> </a:t>
            </a:r>
            <a:r>
              <a:rPr lang="en-US" sz="2400" b="1" err="1">
                <a:cs typeface="Segoe UI" panose="020B0502040204020203" pitchFamily="34" charset="0"/>
              </a:rPr>
              <a:t>về</a:t>
            </a:r>
            <a:r>
              <a:rPr lang="en-US" sz="2400" b="1">
                <a:cs typeface="Segoe UI" panose="020B0502040204020203" pitchFamily="34" charset="0"/>
              </a:rPr>
              <a:t> BLE</a:t>
            </a:r>
          </a:p>
        </p:txBody>
      </p:sp>
      <p:sp>
        <p:nvSpPr>
          <p:cNvPr id="2" name="Rectangle 1"/>
          <p:cNvSpPr/>
          <p:nvPr/>
        </p:nvSpPr>
        <p:spPr>
          <a:xfrm>
            <a:off x="677090" y="1887062"/>
            <a:ext cx="8586653" cy="461665"/>
          </a:xfrm>
          <a:prstGeom prst="rect">
            <a:avLst/>
          </a:prstGeom>
        </p:spPr>
        <p:txBody>
          <a:bodyPr wrap="square">
            <a:spAutoFit/>
          </a:bodyPr>
          <a:lstStyle/>
          <a:p>
            <a:pPr marL="342900" indent="-342900">
              <a:buFont typeface="Wingdings" panose="05000000000000000000" pitchFamily="2" charset="2"/>
              <a:buChar char="Ø"/>
            </a:pPr>
            <a:r>
              <a:rPr lang="en-US" sz="2400" err="1"/>
              <a:t>Chuẩn</a:t>
            </a:r>
            <a:r>
              <a:rPr lang="en-US" sz="2400"/>
              <a:t> </a:t>
            </a:r>
            <a:r>
              <a:rPr lang="en-US" sz="2400" err="1"/>
              <a:t>truyền</a:t>
            </a:r>
            <a:r>
              <a:rPr lang="en-US" sz="2400"/>
              <a:t> </a:t>
            </a:r>
            <a:r>
              <a:rPr lang="en-US" sz="2400" err="1"/>
              <a:t>thông</a:t>
            </a:r>
            <a:r>
              <a:rPr lang="en-US" sz="2400"/>
              <a:t> </a:t>
            </a:r>
            <a:r>
              <a:rPr lang="en-US" sz="2400" err="1"/>
              <a:t>không</a:t>
            </a:r>
            <a:r>
              <a:rPr lang="en-US" sz="2400"/>
              <a:t> </a:t>
            </a:r>
            <a:r>
              <a:rPr lang="en-US" sz="2400" err="1"/>
              <a:t>dây</a:t>
            </a:r>
            <a:r>
              <a:rPr lang="en-US" sz="2400"/>
              <a:t> </a:t>
            </a:r>
            <a:r>
              <a:rPr lang="en-US" sz="2400" err="1"/>
              <a:t>với</a:t>
            </a:r>
            <a:r>
              <a:rPr lang="en-US" sz="2400"/>
              <a:t> </a:t>
            </a:r>
            <a:r>
              <a:rPr lang="en-US" sz="2400" err="1"/>
              <a:t>công</a:t>
            </a:r>
            <a:r>
              <a:rPr lang="en-US" sz="2400"/>
              <a:t> </a:t>
            </a:r>
            <a:r>
              <a:rPr lang="en-US" sz="2400" err="1"/>
              <a:t>suất</a:t>
            </a:r>
            <a:r>
              <a:rPr lang="en-US" sz="2400"/>
              <a:t> </a:t>
            </a:r>
            <a:r>
              <a:rPr lang="en-US" sz="2400" err="1"/>
              <a:t>tiêu</a:t>
            </a:r>
            <a:r>
              <a:rPr lang="en-US" sz="2400"/>
              <a:t> </a:t>
            </a:r>
            <a:r>
              <a:rPr lang="en-US" sz="2400" err="1"/>
              <a:t>thụ</a:t>
            </a:r>
            <a:r>
              <a:rPr lang="en-US" sz="2400"/>
              <a:t> </a:t>
            </a:r>
            <a:r>
              <a:rPr lang="en-US" sz="2400" err="1"/>
              <a:t>thấp</a:t>
            </a:r>
            <a:endParaRPr lang="en-US" sz="2400"/>
          </a:p>
        </p:txBody>
      </p:sp>
      <p:graphicFrame>
        <p:nvGraphicFramePr>
          <p:cNvPr id="18" name="Table 17"/>
          <p:cNvGraphicFramePr>
            <a:graphicFrameLocks noGrp="1"/>
          </p:cNvGraphicFramePr>
          <p:nvPr>
            <p:extLst>
              <p:ext uri="{D42A27DB-BD31-4B8C-83A1-F6EECF244321}">
                <p14:modId xmlns:p14="http://schemas.microsoft.com/office/powerpoint/2010/main" val="3044979156"/>
              </p:ext>
            </p:extLst>
          </p:nvPr>
        </p:nvGraphicFramePr>
        <p:xfrm>
          <a:off x="1007829" y="2498269"/>
          <a:ext cx="6620882" cy="2862393"/>
        </p:xfrm>
        <a:graphic>
          <a:graphicData uri="http://schemas.openxmlformats.org/drawingml/2006/table">
            <a:tbl>
              <a:tblPr firstRow="1" firstCol="1" bandRow="1">
                <a:tableStyleId>{00A15C55-8517-42AA-B614-E9B94910E393}</a:tableStyleId>
              </a:tblPr>
              <a:tblGrid>
                <a:gridCol w="1909123">
                  <a:extLst>
                    <a:ext uri="{9D8B030D-6E8A-4147-A177-3AD203B41FA5}">
                      <a16:colId xmlns:a16="http://schemas.microsoft.com/office/drawing/2014/main" val="4267295452"/>
                    </a:ext>
                  </a:extLst>
                </a:gridCol>
                <a:gridCol w="2499902">
                  <a:extLst>
                    <a:ext uri="{9D8B030D-6E8A-4147-A177-3AD203B41FA5}">
                      <a16:colId xmlns:a16="http://schemas.microsoft.com/office/drawing/2014/main" val="1272990794"/>
                    </a:ext>
                  </a:extLst>
                </a:gridCol>
                <a:gridCol w="2211857">
                  <a:extLst>
                    <a:ext uri="{9D8B030D-6E8A-4147-A177-3AD203B41FA5}">
                      <a16:colId xmlns:a16="http://schemas.microsoft.com/office/drawing/2014/main" val="1212448173"/>
                    </a:ext>
                  </a:extLst>
                </a:gridCol>
              </a:tblGrid>
              <a:tr h="227322">
                <a:tc>
                  <a:txBody>
                    <a:bodyPr/>
                    <a:lstStyle/>
                    <a:p>
                      <a:pPr algn="ctr">
                        <a:lnSpc>
                          <a:spcPct val="110000"/>
                        </a:lnSpc>
                        <a:spcBef>
                          <a:spcPts val="300"/>
                        </a:spcBef>
                        <a:spcAft>
                          <a:spcPts val="0"/>
                        </a:spcAft>
                      </a:pPr>
                      <a:r>
                        <a:rPr lang="en-US" sz="1800" err="1">
                          <a:effectLst/>
                        </a:rPr>
                        <a:t>Tiêu</a:t>
                      </a:r>
                      <a:r>
                        <a:rPr lang="en-US" sz="1800">
                          <a:effectLst/>
                        </a:rPr>
                        <a:t> </a:t>
                      </a:r>
                      <a:r>
                        <a:rPr lang="en-US" sz="1800" err="1">
                          <a:effectLst/>
                        </a:rPr>
                        <a:t>chí</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Classic Bluetooth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Bluetooth  low energy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22287722"/>
                  </a:ext>
                </a:extLst>
              </a:tr>
              <a:tr h="227322">
                <a:tc>
                  <a:txBody>
                    <a:bodyPr/>
                    <a:lstStyle/>
                    <a:p>
                      <a:pPr algn="ctr">
                        <a:lnSpc>
                          <a:spcPct val="110000"/>
                        </a:lnSpc>
                        <a:spcBef>
                          <a:spcPts val="300"/>
                        </a:spcBef>
                        <a:spcAft>
                          <a:spcPts val="0"/>
                        </a:spcAft>
                      </a:pPr>
                      <a:r>
                        <a:rPr lang="en-US" sz="1800" err="1">
                          <a:effectLst/>
                        </a:rPr>
                        <a:t>Tần</a:t>
                      </a:r>
                      <a:r>
                        <a:rPr lang="en-US" sz="1800">
                          <a:effectLst/>
                        </a:rPr>
                        <a:t> </a:t>
                      </a:r>
                      <a:r>
                        <a:rPr lang="en-US" sz="1800" err="1">
                          <a:effectLst/>
                        </a:rPr>
                        <a:t>số</a:t>
                      </a:r>
                      <a:r>
                        <a:rPr lang="en-US" sz="1800">
                          <a:effectLst/>
                        </a:rPr>
                        <a:t> </a:t>
                      </a:r>
                      <a:r>
                        <a:rPr lang="en-US" sz="1800" err="1">
                          <a:effectLst/>
                        </a:rPr>
                        <a:t>vô</a:t>
                      </a:r>
                      <a:r>
                        <a:rPr lang="en-US" sz="1800">
                          <a:effectLst/>
                        </a:rPr>
                        <a:t> </a:t>
                      </a:r>
                      <a:r>
                        <a:rPr lang="en-US" sz="1800" err="1">
                          <a:effectLst/>
                        </a:rPr>
                        <a:t>tuyến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tabLst>
                          <a:tab pos="601980" algn="l"/>
                        </a:tabLst>
                      </a:pPr>
                      <a:r>
                        <a:rPr lang="en-US" sz="1800">
                          <a:effectLst/>
                        </a:rPr>
                        <a:t>2,4G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2,4G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59599579"/>
                  </a:ext>
                </a:extLst>
              </a:tr>
              <a:tr h="227322">
                <a:tc>
                  <a:txBody>
                    <a:bodyPr/>
                    <a:lstStyle/>
                    <a:p>
                      <a:pPr algn="ctr">
                        <a:lnSpc>
                          <a:spcPct val="110000"/>
                        </a:lnSpc>
                        <a:spcBef>
                          <a:spcPts val="300"/>
                        </a:spcBef>
                        <a:spcAft>
                          <a:spcPts val="0"/>
                        </a:spcAft>
                      </a:pPr>
                      <a:r>
                        <a:rPr lang="en-US" sz="1800" err="1">
                          <a:effectLst/>
                        </a:rPr>
                        <a:t>Khoảng</a:t>
                      </a:r>
                      <a:r>
                        <a:rPr lang="en-US" sz="1800">
                          <a:effectLst/>
                        </a:rPr>
                        <a:t> </a:t>
                      </a:r>
                      <a:r>
                        <a:rPr lang="en-US" sz="1800" err="1">
                          <a:effectLst/>
                        </a:rPr>
                        <a:t>cách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10m</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6000"/>
                        </a:lnSpc>
                        <a:spcAft>
                          <a:spcPts val="0"/>
                        </a:spcAft>
                      </a:pPr>
                      <a:r>
                        <a:rPr lang="en-US" sz="1800">
                          <a:effectLst/>
                        </a:rPr>
                        <a:t>&gt;60m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2961525"/>
                  </a:ext>
                </a:extLst>
              </a:tr>
              <a:tr h="457156">
                <a:tc>
                  <a:txBody>
                    <a:bodyPr/>
                    <a:lstStyle/>
                    <a:p>
                      <a:pPr algn="ctr">
                        <a:lnSpc>
                          <a:spcPct val="110000"/>
                        </a:lnSpc>
                        <a:spcBef>
                          <a:spcPts val="300"/>
                        </a:spcBef>
                        <a:spcAft>
                          <a:spcPts val="0"/>
                        </a:spcAft>
                      </a:pPr>
                      <a:r>
                        <a:rPr lang="en-US" sz="1800" err="1">
                          <a:effectLst/>
                        </a:rPr>
                        <a:t>Tốc</a:t>
                      </a:r>
                      <a:r>
                        <a:rPr lang="en-US" sz="1800">
                          <a:effectLst/>
                        </a:rPr>
                        <a:t> </a:t>
                      </a:r>
                      <a:r>
                        <a:rPr lang="en-US" sz="1800" err="1">
                          <a:effectLst/>
                        </a:rPr>
                        <a:t>độ</a:t>
                      </a:r>
                      <a:r>
                        <a:rPr lang="en-US" sz="1800">
                          <a:effectLst/>
                        </a:rPr>
                        <a:t> </a:t>
                      </a:r>
                      <a:r>
                        <a:rPr lang="en-US" sz="1800" err="1">
                          <a:effectLst/>
                        </a:rPr>
                        <a:t>truyền</a:t>
                      </a:r>
                      <a:r>
                        <a:rPr lang="en-US" sz="1800">
                          <a:effectLst/>
                        </a:rPr>
                        <a:t> </a:t>
                      </a:r>
                      <a:r>
                        <a:rPr lang="en-US" sz="1800" err="1">
                          <a:effectLst/>
                        </a:rPr>
                        <a:t>dữ</a:t>
                      </a:r>
                      <a:r>
                        <a:rPr lang="en-US" sz="1800">
                          <a:effectLst/>
                        </a:rPr>
                        <a:t> </a:t>
                      </a:r>
                      <a:r>
                        <a:rPr lang="en-US" sz="1800" err="1">
                          <a:effectLst/>
                        </a:rPr>
                        <a:t>liệu</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1-3 Mbps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1 Mbps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35424110"/>
                  </a:ext>
                </a:extLst>
              </a:tr>
              <a:tr h="227322">
                <a:tc>
                  <a:txBody>
                    <a:bodyPr/>
                    <a:lstStyle/>
                    <a:p>
                      <a:pPr algn="ctr">
                        <a:lnSpc>
                          <a:spcPct val="110000"/>
                        </a:lnSpc>
                        <a:spcBef>
                          <a:spcPts val="300"/>
                        </a:spcBef>
                        <a:spcAft>
                          <a:spcPts val="0"/>
                        </a:spcAft>
                      </a:pPr>
                      <a:r>
                        <a:rPr lang="en-US" sz="1800" err="1">
                          <a:effectLst/>
                        </a:rPr>
                        <a:t>Thông</a:t>
                      </a:r>
                      <a:r>
                        <a:rPr lang="en-US" sz="1800">
                          <a:effectLst/>
                        </a:rPr>
                        <a:t> </a:t>
                      </a:r>
                      <a:r>
                        <a:rPr lang="en-US" sz="1800" err="1">
                          <a:effectLst/>
                        </a:rPr>
                        <a:t>lượng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0,7 – 2,1 Mbps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305 Kbps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870784"/>
                  </a:ext>
                </a:extLst>
              </a:tr>
              <a:tr h="227322">
                <a:tc>
                  <a:txBody>
                    <a:bodyPr/>
                    <a:lstStyle/>
                    <a:p>
                      <a:pPr algn="ctr">
                        <a:lnSpc>
                          <a:spcPct val="110000"/>
                        </a:lnSpc>
                        <a:spcBef>
                          <a:spcPts val="300"/>
                        </a:spcBef>
                        <a:spcAft>
                          <a:spcPts val="0"/>
                        </a:spcAft>
                      </a:pPr>
                      <a:r>
                        <a:rPr lang="en-US" sz="1800">
                          <a:effectLst/>
                        </a:rPr>
                        <a:t>Bảo mật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64-bit, 128 bit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128-bit AES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28919697"/>
                  </a:ext>
                </a:extLst>
              </a:tr>
              <a:tr h="457156">
                <a:tc>
                  <a:txBody>
                    <a:bodyPr/>
                    <a:lstStyle/>
                    <a:p>
                      <a:pPr algn="ctr">
                        <a:lnSpc>
                          <a:spcPct val="110000"/>
                        </a:lnSpc>
                        <a:spcBef>
                          <a:spcPts val="300"/>
                        </a:spcBef>
                        <a:spcAft>
                          <a:spcPts val="0"/>
                        </a:spcAft>
                      </a:pPr>
                      <a:r>
                        <a:rPr lang="en-US" sz="1800" err="1">
                          <a:effectLst/>
                        </a:rPr>
                        <a:t>Mức</a:t>
                      </a:r>
                      <a:r>
                        <a:rPr lang="en-US" sz="1800">
                          <a:effectLst/>
                        </a:rPr>
                        <a:t> </a:t>
                      </a:r>
                      <a:r>
                        <a:rPr lang="en-US" sz="1800" err="1">
                          <a:effectLst/>
                        </a:rPr>
                        <a:t>độ</a:t>
                      </a:r>
                      <a:r>
                        <a:rPr lang="en-US" sz="1800">
                          <a:effectLst/>
                        </a:rPr>
                        <a:t> </a:t>
                      </a:r>
                      <a:r>
                        <a:rPr lang="en-US" sz="1800" err="1">
                          <a:effectLst/>
                        </a:rPr>
                        <a:t>tiêu</a:t>
                      </a:r>
                      <a:r>
                        <a:rPr lang="en-US" sz="1800">
                          <a:effectLst/>
                        </a:rPr>
                        <a:t> </a:t>
                      </a:r>
                      <a:r>
                        <a:rPr lang="en-US" sz="1800" err="1">
                          <a:effectLst/>
                        </a:rPr>
                        <a:t>thụ</a:t>
                      </a:r>
                      <a:r>
                        <a:rPr lang="en-US" sz="1800">
                          <a:effectLst/>
                        </a:rPr>
                        <a:t> </a:t>
                      </a:r>
                      <a:r>
                        <a:rPr lang="en-US" sz="1800" err="1">
                          <a:effectLst/>
                        </a:rPr>
                        <a:t>điện</a:t>
                      </a:r>
                      <a:r>
                        <a:rPr lang="en-US" sz="1800">
                          <a:effectLst/>
                        </a:rPr>
                        <a:t> </a:t>
                      </a:r>
                      <a:r>
                        <a:rPr lang="en-US" sz="1800" err="1">
                          <a:effectLst/>
                        </a:rPr>
                        <a:t>năng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Low</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Very Low</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3950720"/>
                  </a:ext>
                </a:extLst>
              </a:tr>
            </a:tbl>
          </a:graphicData>
        </a:graphic>
      </p:graphicFrame>
      <p:sp>
        <p:nvSpPr>
          <p:cNvPr id="8" name="TextBox 7"/>
          <p:cNvSpPr txBox="1"/>
          <p:nvPr/>
        </p:nvSpPr>
        <p:spPr>
          <a:xfrm>
            <a:off x="2605942" y="5515789"/>
            <a:ext cx="3490058" cy="369332"/>
          </a:xfrm>
          <a:prstGeom prst="rect">
            <a:avLst/>
          </a:prstGeom>
          <a:noFill/>
        </p:spPr>
        <p:txBody>
          <a:bodyPr wrap="none" rtlCol="0">
            <a:spAutoFit/>
          </a:bodyPr>
          <a:lstStyle/>
          <a:p>
            <a:r>
              <a:rPr lang="en-US" err="1"/>
              <a:t>Bảng</a:t>
            </a:r>
            <a:r>
              <a:rPr lang="en-US"/>
              <a:t> so </a:t>
            </a:r>
            <a:r>
              <a:rPr lang="en-US" err="1"/>
              <a:t>sánh</a:t>
            </a:r>
            <a:r>
              <a:rPr lang="en-US"/>
              <a:t> BLE </a:t>
            </a:r>
            <a:r>
              <a:rPr lang="en-US" err="1"/>
              <a:t>với</a:t>
            </a:r>
            <a:r>
              <a:rPr lang="en-US"/>
              <a:t> </a:t>
            </a:r>
            <a:r>
              <a:rPr lang="en-US" err="1"/>
              <a:t>bluetooth</a:t>
            </a:r>
            <a:endParaRPr lang="en-US"/>
          </a:p>
        </p:txBody>
      </p:sp>
      <p:sp>
        <p:nvSpPr>
          <p:cNvPr id="20" name="Right Arrow 19"/>
          <p:cNvSpPr/>
          <p:nvPr/>
        </p:nvSpPr>
        <p:spPr>
          <a:xfrm>
            <a:off x="7861387" y="3687149"/>
            <a:ext cx="68797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4"/>
              </a:solidFill>
            </a:endParaRPr>
          </a:p>
        </p:txBody>
      </p:sp>
      <p:sp>
        <p:nvSpPr>
          <p:cNvPr id="21" name="TextBox 20"/>
          <p:cNvSpPr txBox="1"/>
          <p:nvPr/>
        </p:nvSpPr>
        <p:spPr>
          <a:xfrm>
            <a:off x="8595360" y="3144635"/>
            <a:ext cx="3391642" cy="1938992"/>
          </a:xfrm>
          <a:prstGeom prst="rect">
            <a:avLst/>
          </a:prstGeom>
          <a:noFill/>
        </p:spPr>
        <p:txBody>
          <a:bodyPr wrap="square" rtlCol="0">
            <a:spAutoFit/>
          </a:bodyPr>
          <a:lstStyle/>
          <a:p>
            <a:r>
              <a:rPr lang="en-US" sz="2400" err="1"/>
              <a:t>Ứng</a:t>
            </a:r>
            <a:r>
              <a:rPr lang="en-US" sz="2400"/>
              <a:t> </a:t>
            </a:r>
            <a:r>
              <a:rPr lang="en-US" sz="2400" err="1"/>
              <a:t>dụng</a:t>
            </a:r>
            <a:r>
              <a:rPr lang="en-US" sz="2400"/>
              <a:t> </a:t>
            </a:r>
            <a:r>
              <a:rPr lang="en-US" sz="2400" err="1"/>
              <a:t>trong</a:t>
            </a:r>
            <a:r>
              <a:rPr lang="en-US" sz="2400"/>
              <a:t> </a:t>
            </a:r>
            <a:r>
              <a:rPr lang="en-US" sz="2400" err="1"/>
              <a:t>các</a:t>
            </a:r>
            <a:r>
              <a:rPr lang="en-US" sz="2400"/>
              <a:t> </a:t>
            </a:r>
            <a:r>
              <a:rPr lang="en-US" sz="2400" err="1"/>
              <a:t>sản</a:t>
            </a:r>
            <a:r>
              <a:rPr lang="en-US" sz="2400"/>
              <a:t> </a:t>
            </a:r>
            <a:r>
              <a:rPr lang="en-US" sz="2400" err="1"/>
              <a:t>phẩm</a:t>
            </a:r>
            <a:r>
              <a:rPr lang="en-US" sz="2400"/>
              <a:t>, </a:t>
            </a:r>
            <a:r>
              <a:rPr lang="en-US" sz="2400" err="1"/>
              <a:t>công</a:t>
            </a:r>
            <a:r>
              <a:rPr lang="en-US" sz="2400"/>
              <a:t> </a:t>
            </a:r>
            <a:r>
              <a:rPr lang="en-US" sz="2400" err="1"/>
              <a:t>nghệ</a:t>
            </a:r>
            <a:r>
              <a:rPr lang="en-US" sz="2400"/>
              <a:t> IOT, </a:t>
            </a:r>
            <a:r>
              <a:rPr lang="en-US" sz="2400" err="1"/>
              <a:t>truyền</a:t>
            </a:r>
            <a:r>
              <a:rPr lang="en-US" sz="2400"/>
              <a:t> </a:t>
            </a:r>
            <a:r>
              <a:rPr lang="en-US" sz="2400" err="1"/>
              <a:t>tải</a:t>
            </a:r>
            <a:r>
              <a:rPr lang="en-US" sz="2400"/>
              <a:t> </a:t>
            </a:r>
            <a:r>
              <a:rPr lang="en-US" sz="2400" err="1"/>
              <a:t>dữ</a:t>
            </a:r>
            <a:r>
              <a:rPr lang="en-US" sz="2400"/>
              <a:t> </a:t>
            </a:r>
            <a:r>
              <a:rPr lang="en-US" sz="2400" err="1"/>
              <a:t>liệu</a:t>
            </a:r>
            <a:r>
              <a:rPr lang="en-US" sz="2400"/>
              <a:t> </a:t>
            </a:r>
            <a:r>
              <a:rPr lang="en-US" sz="2400" err="1"/>
              <a:t>nhỏ</a:t>
            </a:r>
            <a:r>
              <a:rPr lang="en-US" sz="2400"/>
              <a:t> </a:t>
            </a:r>
            <a:r>
              <a:rPr lang="en-US" sz="2400" err="1"/>
              <a:t>với</a:t>
            </a:r>
            <a:r>
              <a:rPr lang="en-US" sz="2400"/>
              <a:t> </a:t>
            </a:r>
            <a:r>
              <a:rPr lang="en-US" sz="2400" err="1"/>
              <a:t>công</a:t>
            </a:r>
            <a:r>
              <a:rPr lang="en-US" sz="2400"/>
              <a:t> </a:t>
            </a:r>
            <a:r>
              <a:rPr lang="en-US" sz="2400" err="1"/>
              <a:t>suất</a:t>
            </a:r>
            <a:r>
              <a:rPr lang="en-US" sz="2400"/>
              <a:t> </a:t>
            </a:r>
            <a:r>
              <a:rPr lang="en-US" sz="2400" err="1"/>
              <a:t>tiêu</a:t>
            </a:r>
            <a:r>
              <a:rPr lang="en-US" sz="2400"/>
              <a:t> </a:t>
            </a:r>
            <a:r>
              <a:rPr lang="en-US" sz="2400" err="1"/>
              <a:t>thụ</a:t>
            </a:r>
            <a:r>
              <a:rPr lang="en-US" sz="2400"/>
              <a:t> </a:t>
            </a:r>
            <a:r>
              <a:rPr lang="en-US" sz="2400" err="1"/>
              <a:t>thấp</a:t>
            </a:r>
            <a:endParaRPr lang="en-US" sz="2400"/>
          </a:p>
        </p:txBody>
      </p:sp>
      <p:sp>
        <p:nvSpPr>
          <p:cNvPr id="12" name="TextBox 11">
            <a:extLst>
              <a:ext uri="{FF2B5EF4-FFF2-40B4-BE49-F238E27FC236}">
                <a16:creationId xmlns:a16="http://schemas.microsoft.com/office/drawing/2014/main" id="{65860051-A58F-81C0-987E-EDC7D6C93A43}"/>
              </a:ext>
            </a:extLst>
          </p:cNvPr>
          <p:cNvSpPr txBox="1"/>
          <p:nvPr/>
        </p:nvSpPr>
        <p:spPr>
          <a:xfrm>
            <a:off x="509450" y="825408"/>
            <a:ext cx="602504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Truyền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nhận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dữ</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liệu</a:t>
            </a:r>
            <a:r>
              <a:rPr lang="en-US" sz="2400" b="1">
                <a:solidFill>
                  <a:srgbClr val="C02034"/>
                </a:solidFill>
                <a:cs typeface="Segoe UI" panose="020B0502040204020203" pitchFamily="34" charset="0"/>
              </a:rPr>
              <a:t> qua </a:t>
            </a:r>
            <a:r>
              <a:rPr lang="en-US" sz="2400" b="1" err="1">
                <a:solidFill>
                  <a:srgbClr val="C02034"/>
                </a:solidFill>
                <a:cs typeface="Segoe UI" panose="020B0502040204020203" pitchFamily="34" charset="0"/>
              </a:rPr>
              <a:t>giao</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thức</a:t>
            </a:r>
            <a:r>
              <a:rPr lang="en-US" sz="2400" b="1">
                <a:solidFill>
                  <a:srgbClr val="C02034"/>
                </a:solidFill>
                <a:cs typeface="Segoe UI" panose="020B0502040204020203" pitchFamily="34" charset="0"/>
              </a:rPr>
              <a:t> BLE </a:t>
            </a:r>
          </a:p>
        </p:txBody>
      </p:sp>
    </p:spTree>
    <p:extLst>
      <p:ext uri="{BB962C8B-B14F-4D97-AF65-F5344CB8AC3E}">
        <p14:creationId xmlns:p14="http://schemas.microsoft.com/office/powerpoint/2010/main" val="2169413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6" name="Hộp Văn bản 16">
            <a:extLst>
              <a:ext uri="{FF2B5EF4-FFF2-40B4-BE49-F238E27FC236}">
                <a16:creationId xmlns:a16="http://schemas.microsoft.com/office/drawing/2014/main" id="{99653E31-C02E-4EB6-AC5E-A1D53E870827}"/>
              </a:ext>
            </a:extLst>
          </p:cNvPr>
          <p:cNvSpPr txBox="1"/>
          <p:nvPr/>
        </p:nvSpPr>
        <p:spPr>
          <a:xfrm>
            <a:off x="512907" y="1501653"/>
            <a:ext cx="2613216" cy="46166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1" err="1">
                <a:solidFill>
                  <a:prstClr val="black"/>
                </a:solidFill>
                <a:cs typeface="Segoe UI" panose="020B0502040204020203" pitchFamily="34" charset="0"/>
              </a:rPr>
              <a:t>Mô</a:t>
            </a:r>
            <a:r>
              <a:rPr lang="en-US" sz="2400" b="1">
                <a:solidFill>
                  <a:prstClr val="black"/>
                </a:solidFill>
                <a:cs typeface="Segoe UI" panose="020B0502040204020203" pitchFamily="34" charset="0"/>
              </a:rPr>
              <a:t> </a:t>
            </a:r>
            <a:r>
              <a:rPr lang="en-US" sz="2400" b="1" err="1">
                <a:solidFill>
                  <a:prstClr val="black"/>
                </a:solidFill>
                <a:cs typeface="Segoe UI" panose="020B0502040204020203" pitchFamily="34" charset="0"/>
              </a:rPr>
              <a:t>hình</a:t>
            </a:r>
            <a:r>
              <a:rPr lang="en-US" sz="2400" b="1">
                <a:solidFill>
                  <a:prstClr val="black"/>
                </a:solidFill>
                <a:cs typeface="Segoe UI" panose="020B0502040204020203" pitchFamily="34" charset="0"/>
              </a:rPr>
              <a:t> </a:t>
            </a:r>
            <a:r>
              <a:rPr lang="en-US" sz="2400" b="1" err="1">
                <a:solidFill>
                  <a:prstClr val="black"/>
                </a:solidFill>
                <a:cs typeface="Segoe UI" panose="020B0502040204020203" pitchFamily="34" charset="0"/>
              </a:rPr>
              <a:t>mạng</a:t>
            </a:r>
            <a:endParaRPr kumimoji="0" lang="en-US" sz="2400" b="1"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12" name="TextBox 11"/>
          <p:cNvSpPr txBox="1"/>
          <p:nvPr/>
        </p:nvSpPr>
        <p:spPr>
          <a:xfrm>
            <a:off x="909208" y="2173330"/>
            <a:ext cx="520366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err="1"/>
              <a:t>Mô</a:t>
            </a:r>
            <a:r>
              <a:rPr lang="en-US" sz="2400"/>
              <a:t> </a:t>
            </a:r>
            <a:r>
              <a:rPr lang="en-US" sz="2400" err="1"/>
              <a:t>hình</a:t>
            </a:r>
            <a:r>
              <a:rPr lang="en-US" sz="2400"/>
              <a:t> Broadcasting - Observing</a:t>
            </a:r>
          </a:p>
        </p:txBody>
      </p:sp>
      <p:pic>
        <p:nvPicPr>
          <p:cNvPr id="13" name="Picture 12"/>
          <p:cNvPicPr>
            <a:picLocks noChangeAspect="1"/>
          </p:cNvPicPr>
          <p:nvPr/>
        </p:nvPicPr>
        <p:blipFill>
          <a:blip r:embed="rId4"/>
          <a:stretch>
            <a:fillRect/>
          </a:stretch>
        </p:blipFill>
        <p:spPr>
          <a:xfrm>
            <a:off x="634343" y="2727659"/>
            <a:ext cx="5256401" cy="2666168"/>
          </a:xfrm>
          <a:prstGeom prst="rect">
            <a:avLst/>
          </a:prstGeom>
        </p:spPr>
      </p:pic>
      <p:sp>
        <p:nvSpPr>
          <p:cNvPr id="14" name="TextBox 13"/>
          <p:cNvSpPr txBox="1"/>
          <p:nvPr/>
        </p:nvSpPr>
        <p:spPr>
          <a:xfrm>
            <a:off x="7240031" y="2180403"/>
            <a:ext cx="3288080" cy="461665"/>
          </a:xfrm>
          <a:prstGeom prst="rect">
            <a:avLst/>
          </a:prstGeom>
          <a:noFill/>
        </p:spPr>
        <p:txBody>
          <a:bodyPr wrap="none" rtlCol="0">
            <a:spAutoFit/>
          </a:bodyPr>
          <a:lstStyle/>
          <a:p>
            <a:pPr marL="342900" indent="-342900">
              <a:buFont typeface="Wingdings" panose="05000000000000000000" pitchFamily="2" charset="2"/>
              <a:buChar char="ü"/>
            </a:pPr>
            <a:r>
              <a:rPr lang="en-US" sz="2400" err="1"/>
              <a:t>Mô</a:t>
            </a:r>
            <a:r>
              <a:rPr lang="en-US" sz="2400"/>
              <a:t> </a:t>
            </a:r>
            <a:r>
              <a:rPr lang="en-US" sz="2400" err="1"/>
              <a:t>hình</a:t>
            </a:r>
            <a:r>
              <a:rPr lang="en-US" sz="2400"/>
              <a:t> Connection</a:t>
            </a:r>
          </a:p>
        </p:txBody>
      </p:sp>
      <p:pic>
        <p:nvPicPr>
          <p:cNvPr id="17" name="Picture 16"/>
          <p:cNvPicPr>
            <a:picLocks noChangeAspect="1"/>
          </p:cNvPicPr>
          <p:nvPr/>
        </p:nvPicPr>
        <p:blipFill>
          <a:blip r:embed="rId5"/>
          <a:stretch>
            <a:fillRect/>
          </a:stretch>
        </p:blipFill>
        <p:spPr>
          <a:xfrm>
            <a:off x="6406325" y="2727659"/>
            <a:ext cx="5294125" cy="2757427"/>
          </a:xfrm>
          <a:prstGeom prst="rect">
            <a:avLst/>
          </a:prstGeom>
        </p:spPr>
      </p:pic>
      <p:sp>
        <p:nvSpPr>
          <p:cNvPr id="11" name="TextBox 10">
            <a:extLst>
              <a:ext uri="{FF2B5EF4-FFF2-40B4-BE49-F238E27FC236}">
                <a16:creationId xmlns:a16="http://schemas.microsoft.com/office/drawing/2014/main" id="{65860051-A58F-81C0-987E-EDC7D6C93A43}"/>
              </a:ext>
            </a:extLst>
          </p:cNvPr>
          <p:cNvSpPr txBox="1"/>
          <p:nvPr/>
        </p:nvSpPr>
        <p:spPr>
          <a:xfrm>
            <a:off x="512907" y="893059"/>
            <a:ext cx="602504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Truyền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nhận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dữ</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liệu</a:t>
            </a:r>
            <a:r>
              <a:rPr lang="en-US" sz="2400" b="1">
                <a:solidFill>
                  <a:srgbClr val="C02034"/>
                </a:solidFill>
                <a:cs typeface="Segoe UI" panose="020B0502040204020203" pitchFamily="34" charset="0"/>
              </a:rPr>
              <a:t> qua </a:t>
            </a:r>
            <a:r>
              <a:rPr lang="en-US" sz="2400" b="1" err="1">
                <a:solidFill>
                  <a:srgbClr val="C02034"/>
                </a:solidFill>
                <a:cs typeface="Segoe UI" panose="020B0502040204020203" pitchFamily="34" charset="0"/>
              </a:rPr>
              <a:t>giao</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thức</a:t>
            </a:r>
            <a:r>
              <a:rPr lang="en-US" sz="2400" b="1">
                <a:solidFill>
                  <a:srgbClr val="C02034"/>
                </a:solidFill>
                <a:cs typeface="Segoe UI" panose="020B0502040204020203" pitchFamily="34" charset="0"/>
              </a:rPr>
              <a:t> BLE </a:t>
            </a:r>
          </a:p>
        </p:txBody>
      </p:sp>
    </p:spTree>
    <p:extLst>
      <p:ext uri="{BB962C8B-B14F-4D97-AF65-F5344CB8AC3E}">
        <p14:creationId xmlns:p14="http://schemas.microsoft.com/office/powerpoint/2010/main" val="3183459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6" name="Hộp Văn bản 16">
            <a:extLst>
              <a:ext uri="{FF2B5EF4-FFF2-40B4-BE49-F238E27FC236}">
                <a16:creationId xmlns:a16="http://schemas.microsoft.com/office/drawing/2014/main" id="{99653E31-C02E-4EB6-AC5E-A1D53E870827}"/>
              </a:ext>
            </a:extLst>
          </p:cNvPr>
          <p:cNvSpPr txBox="1"/>
          <p:nvPr/>
        </p:nvSpPr>
        <p:spPr>
          <a:xfrm>
            <a:off x="512907" y="1501653"/>
            <a:ext cx="3759362" cy="46166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1" i="0" u="none" strike="noStrike" kern="1200" cap="none" spc="0" normalizeH="0" baseline="0" noProof="0" err="1">
                <a:ln>
                  <a:noFill/>
                </a:ln>
                <a:solidFill>
                  <a:prstClr val="black"/>
                </a:solidFill>
                <a:effectLst/>
                <a:uLnTx/>
                <a:uFillTx/>
                <a:cs typeface="Segoe UI" panose="020B0502040204020203" pitchFamily="34" charset="0"/>
              </a:rPr>
              <a:t>Khối</a:t>
            </a:r>
            <a:r>
              <a:rPr kumimoji="0" lang="en-US" sz="2400" b="1" i="0" u="none" strike="noStrike" kern="1200" cap="none" spc="0" normalizeH="0" noProof="0">
                <a:ln>
                  <a:noFill/>
                </a:ln>
                <a:solidFill>
                  <a:prstClr val="black"/>
                </a:solidFill>
                <a:effectLst/>
                <a:uLnTx/>
                <a:uFillTx/>
                <a:cs typeface="Segoe UI" panose="020B0502040204020203" pitchFamily="34" charset="0"/>
              </a:rPr>
              <a:t> </a:t>
            </a:r>
            <a:r>
              <a:rPr kumimoji="0" lang="en-US" sz="2400" b="1" i="0" u="none" strike="noStrike" kern="1200" cap="none" spc="0" normalizeH="0" noProof="0" err="1">
                <a:ln>
                  <a:noFill/>
                </a:ln>
                <a:solidFill>
                  <a:prstClr val="black"/>
                </a:solidFill>
                <a:effectLst/>
                <a:uLnTx/>
                <a:uFillTx/>
                <a:cs typeface="Segoe UI" panose="020B0502040204020203" pitchFamily="34" charset="0"/>
              </a:rPr>
              <a:t>truyền</a:t>
            </a:r>
            <a:r>
              <a:rPr kumimoji="0" lang="en-US" sz="2400" b="1" i="0" u="none" strike="noStrike" kern="1200" cap="none" spc="0" normalizeH="0" noProof="0">
                <a:ln>
                  <a:noFill/>
                </a:ln>
                <a:solidFill>
                  <a:prstClr val="black"/>
                </a:solidFill>
                <a:effectLst/>
                <a:uLnTx/>
                <a:uFillTx/>
                <a:cs typeface="Segoe UI" panose="020B0502040204020203" pitchFamily="34" charset="0"/>
              </a:rPr>
              <a:t> </a:t>
            </a:r>
            <a:r>
              <a:rPr kumimoji="0" lang="en-US" sz="2400" b="1" i="0" u="none" strike="noStrike" kern="1200" cap="none" spc="0" normalizeH="0" noProof="0" err="1">
                <a:ln>
                  <a:noFill/>
                </a:ln>
                <a:solidFill>
                  <a:prstClr val="black"/>
                </a:solidFill>
                <a:effectLst/>
                <a:uLnTx/>
                <a:uFillTx/>
                <a:cs typeface="Segoe UI" panose="020B0502040204020203" pitchFamily="34" charset="0"/>
              </a:rPr>
              <a:t>nhận</a:t>
            </a:r>
            <a:r>
              <a:rPr kumimoji="0" lang="en-US" sz="2400" b="1" i="0" u="none" strike="noStrike" kern="1200" cap="none" spc="0" normalizeH="0" noProof="0">
                <a:ln>
                  <a:noFill/>
                </a:ln>
                <a:solidFill>
                  <a:prstClr val="black"/>
                </a:solidFill>
                <a:effectLst/>
                <a:uLnTx/>
                <a:uFillTx/>
                <a:cs typeface="Segoe UI" panose="020B0502040204020203" pitchFamily="34" charset="0"/>
              </a:rPr>
              <a:t> BLE</a:t>
            </a:r>
            <a:endParaRPr kumimoji="0" lang="en-US" sz="2400" b="1" i="0" u="none" strike="noStrike" kern="1200" cap="none" spc="0" normalizeH="0" baseline="0" noProof="0">
              <a:ln>
                <a:noFill/>
              </a:ln>
              <a:solidFill>
                <a:prstClr val="black"/>
              </a:solidFill>
              <a:effectLst/>
              <a:uLnTx/>
              <a:uFillTx/>
              <a:cs typeface="Segoe UI" panose="020B0502040204020203" pitchFamily="34" charset="0"/>
            </a:endParaRPr>
          </a:p>
        </p:txBody>
      </p:sp>
      <p:pic>
        <p:nvPicPr>
          <p:cNvPr id="11" name="Picture 10" descr="Diagram&#10;&#10;Description automatically generated"/>
          <p:cNvPicPr/>
          <p:nvPr/>
        </p:nvPicPr>
        <p:blipFill>
          <a:blip r:embed="rId4"/>
          <a:stretch>
            <a:fillRect/>
          </a:stretch>
        </p:blipFill>
        <p:spPr>
          <a:xfrm>
            <a:off x="619485" y="2227473"/>
            <a:ext cx="6951747" cy="3185775"/>
          </a:xfrm>
          <a:prstGeom prst="rect">
            <a:avLst/>
          </a:prstGeom>
        </p:spPr>
      </p:pic>
      <p:sp>
        <p:nvSpPr>
          <p:cNvPr id="18" name="TextBox 17"/>
          <p:cNvSpPr txBox="1"/>
          <p:nvPr/>
        </p:nvSpPr>
        <p:spPr>
          <a:xfrm>
            <a:off x="7693471" y="3035530"/>
            <a:ext cx="4206240" cy="1938992"/>
          </a:xfrm>
          <a:prstGeom prst="rect">
            <a:avLst/>
          </a:prstGeom>
          <a:noFill/>
        </p:spPr>
        <p:txBody>
          <a:bodyPr wrap="square" rtlCol="0">
            <a:spAutoFit/>
          </a:bodyPr>
          <a:lstStyle/>
          <a:p>
            <a:pPr marL="342900" indent="-342900">
              <a:buFont typeface="Wingdings" panose="05000000000000000000" pitchFamily="2" charset="2"/>
              <a:buChar char="Ø"/>
            </a:pPr>
            <a:r>
              <a:rPr lang="en-US" sz="2400" err="1"/>
              <a:t>Dữ</a:t>
            </a:r>
            <a:r>
              <a:rPr lang="en-US" sz="2400"/>
              <a:t> </a:t>
            </a:r>
            <a:r>
              <a:rPr lang="en-US" sz="2400" err="1"/>
              <a:t>liệu</a:t>
            </a:r>
            <a:r>
              <a:rPr lang="en-US" sz="2400"/>
              <a:t> </a:t>
            </a:r>
            <a:r>
              <a:rPr lang="en-US" sz="2400" err="1"/>
              <a:t>cảm</a:t>
            </a:r>
            <a:r>
              <a:rPr lang="en-US" sz="2400"/>
              <a:t> </a:t>
            </a:r>
            <a:r>
              <a:rPr lang="en-US" sz="2400" err="1"/>
              <a:t>biến</a:t>
            </a:r>
            <a:r>
              <a:rPr lang="en-US" sz="2400"/>
              <a:t> </a:t>
            </a:r>
            <a:r>
              <a:rPr lang="en-US" sz="2400" err="1"/>
              <a:t>sẽ</a:t>
            </a:r>
            <a:r>
              <a:rPr lang="en-US" sz="2400"/>
              <a:t> </a:t>
            </a:r>
            <a:r>
              <a:rPr lang="en-US" sz="2400" err="1"/>
              <a:t>được</a:t>
            </a:r>
            <a:r>
              <a:rPr lang="en-US" sz="2400"/>
              <a:t> </a:t>
            </a:r>
            <a:r>
              <a:rPr lang="en-US" sz="2400" err="1"/>
              <a:t>tổ</a:t>
            </a:r>
            <a:r>
              <a:rPr lang="en-US" sz="2400"/>
              <a:t> </a:t>
            </a:r>
            <a:r>
              <a:rPr lang="en-US" sz="2400" err="1"/>
              <a:t>chức</a:t>
            </a:r>
            <a:r>
              <a:rPr lang="en-US" sz="2400"/>
              <a:t> </a:t>
            </a:r>
            <a:r>
              <a:rPr lang="en-US" sz="2400" err="1"/>
              <a:t>thành</a:t>
            </a:r>
            <a:r>
              <a:rPr lang="en-US" sz="2400"/>
              <a:t> </a:t>
            </a:r>
            <a:r>
              <a:rPr lang="en-US" sz="2400" err="1"/>
              <a:t>các</a:t>
            </a:r>
            <a:r>
              <a:rPr lang="en-US" sz="2400"/>
              <a:t> Service </a:t>
            </a:r>
            <a:r>
              <a:rPr lang="en-US" sz="2400" err="1"/>
              <a:t>và</a:t>
            </a:r>
            <a:r>
              <a:rPr lang="en-US" sz="2400"/>
              <a:t> Characteristic </a:t>
            </a:r>
            <a:r>
              <a:rPr lang="en-US" sz="2400" err="1"/>
              <a:t>khác</a:t>
            </a:r>
            <a:r>
              <a:rPr lang="en-US" sz="2400"/>
              <a:t> </a:t>
            </a:r>
            <a:r>
              <a:rPr lang="en-US" sz="2400" err="1"/>
              <a:t>nhau</a:t>
            </a:r>
            <a:r>
              <a:rPr lang="en-US" sz="2400"/>
              <a:t> </a:t>
            </a:r>
            <a:r>
              <a:rPr lang="en-US" sz="2400" err="1"/>
              <a:t>tương</a:t>
            </a:r>
            <a:r>
              <a:rPr lang="en-US" sz="2400"/>
              <a:t> </a:t>
            </a:r>
            <a:r>
              <a:rPr lang="en-US" sz="2400" err="1"/>
              <a:t>ứng</a:t>
            </a:r>
            <a:r>
              <a:rPr lang="en-US" sz="2400"/>
              <a:t> </a:t>
            </a:r>
            <a:r>
              <a:rPr lang="en-US" sz="2400" err="1"/>
              <a:t>với</a:t>
            </a:r>
            <a:r>
              <a:rPr lang="en-US" sz="2400"/>
              <a:t> UUID </a:t>
            </a:r>
            <a:r>
              <a:rPr lang="en-US" sz="2400" err="1"/>
              <a:t>riêng</a:t>
            </a:r>
            <a:r>
              <a:rPr lang="en-US" sz="2400"/>
              <a:t> </a:t>
            </a:r>
            <a:r>
              <a:rPr lang="en-US" sz="2400" err="1"/>
              <a:t>biệt</a:t>
            </a:r>
            <a:r>
              <a:rPr lang="en-US" sz="2400"/>
              <a:t>  </a:t>
            </a:r>
          </a:p>
        </p:txBody>
      </p:sp>
      <p:sp>
        <p:nvSpPr>
          <p:cNvPr id="9" name="TextBox 8">
            <a:extLst>
              <a:ext uri="{FF2B5EF4-FFF2-40B4-BE49-F238E27FC236}">
                <a16:creationId xmlns:a16="http://schemas.microsoft.com/office/drawing/2014/main" id="{65860051-A58F-81C0-987E-EDC7D6C93A43}"/>
              </a:ext>
            </a:extLst>
          </p:cNvPr>
          <p:cNvSpPr txBox="1"/>
          <p:nvPr/>
        </p:nvSpPr>
        <p:spPr>
          <a:xfrm>
            <a:off x="512907" y="893059"/>
            <a:ext cx="602504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Truyền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nhận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dữ</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liệu</a:t>
            </a:r>
            <a:r>
              <a:rPr lang="en-US" sz="2400" b="1">
                <a:solidFill>
                  <a:srgbClr val="C02034"/>
                </a:solidFill>
                <a:cs typeface="Segoe UI" panose="020B0502040204020203" pitchFamily="34" charset="0"/>
              </a:rPr>
              <a:t> qua </a:t>
            </a:r>
            <a:r>
              <a:rPr lang="en-US" sz="2400" b="1" err="1">
                <a:solidFill>
                  <a:srgbClr val="C02034"/>
                </a:solidFill>
                <a:cs typeface="Segoe UI" panose="020B0502040204020203" pitchFamily="34" charset="0"/>
              </a:rPr>
              <a:t>giao</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thức</a:t>
            </a:r>
            <a:r>
              <a:rPr lang="en-US" sz="2400" b="1">
                <a:solidFill>
                  <a:srgbClr val="C02034"/>
                </a:solidFill>
                <a:cs typeface="Segoe UI" panose="020B0502040204020203" pitchFamily="34" charset="0"/>
              </a:rPr>
              <a:t> BLE </a:t>
            </a:r>
          </a:p>
        </p:txBody>
      </p:sp>
    </p:spTree>
    <p:extLst>
      <p:ext uri="{BB962C8B-B14F-4D97-AF65-F5344CB8AC3E}">
        <p14:creationId xmlns:p14="http://schemas.microsoft.com/office/powerpoint/2010/main" val="3026073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36" y="1361960"/>
            <a:ext cx="3161443" cy="461665"/>
          </a:xfrm>
          <a:prstGeom prst="rect">
            <a:avLst/>
          </a:prstGeom>
          <a:noFill/>
        </p:spPr>
        <p:txBody>
          <a:bodyPr wrap="none" rtlCol="0">
            <a:spAutoFit/>
          </a:bodyPr>
          <a:lstStyle/>
          <a:p>
            <a:pPr marL="285750" indent="-285750">
              <a:buFont typeface="Wingdings" panose="05000000000000000000" pitchFamily="2" charset="2"/>
              <a:buChar char="v"/>
            </a:pPr>
            <a:r>
              <a:rPr lang="en-US" sz="2400" err="1"/>
              <a:t>Thiết</a:t>
            </a:r>
            <a:r>
              <a:rPr lang="en-US" sz="2400"/>
              <a:t> </a:t>
            </a:r>
            <a:r>
              <a:rPr lang="en-US" sz="2400" err="1"/>
              <a:t>kế</a:t>
            </a:r>
            <a:r>
              <a:rPr lang="en-US" sz="2400"/>
              <a:t> </a:t>
            </a:r>
            <a:r>
              <a:rPr lang="en-US" sz="2400" err="1"/>
              <a:t>khối</a:t>
            </a:r>
            <a:r>
              <a:rPr lang="en-US" sz="2400"/>
              <a:t> </a:t>
            </a:r>
            <a:r>
              <a:rPr lang="en-US" sz="2400" err="1"/>
              <a:t>nguồn</a:t>
            </a:r>
            <a:endParaRPr lang="en-US" sz="2400"/>
          </a:p>
        </p:txBody>
      </p:sp>
      <p:sp>
        <p:nvSpPr>
          <p:cNvPr id="12" name="TextBox 11">
            <a:extLst>
              <a:ext uri="{FF2B5EF4-FFF2-40B4-BE49-F238E27FC236}">
                <a16:creationId xmlns:a16="http://schemas.microsoft.com/office/drawing/2014/main" id="{9A392494-3C59-4F67-A443-54AD28C05A8A}"/>
              </a:ext>
            </a:extLst>
          </p:cNvPr>
          <p:cNvSpPr txBox="1"/>
          <p:nvPr/>
        </p:nvSpPr>
        <p:spPr>
          <a:xfrm>
            <a:off x="3143574" y="1941172"/>
            <a:ext cx="3314720" cy="1938992"/>
          </a:xfrm>
          <a:prstGeom prst="rect">
            <a:avLst/>
          </a:prstGeom>
          <a:noFill/>
        </p:spPr>
        <p:txBody>
          <a:bodyPr wrap="square" lIns="91440" tIns="45720" rIns="91440" bIns="45720" rtlCol="0" anchor="t">
            <a:spAutoFit/>
          </a:bodyPr>
          <a:lstStyle/>
          <a:p>
            <a:pPr>
              <a:defRPr/>
            </a:pPr>
            <a:r>
              <a:rPr lang="vi-VN" sz="2400" b="1" err="1">
                <a:ea typeface="Times New Roman" panose="02020603050405020304" pitchFamily="18" charset="0"/>
                <a:cs typeface="Segoe UI"/>
              </a:rPr>
              <a:t>Khối</a:t>
            </a:r>
            <a:r>
              <a:rPr lang="en-US" sz="2400" b="1">
                <a:ea typeface="Times New Roman" panose="02020603050405020304" pitchFamily="18" charset="0"/>
                <a:cs typeface="Segoe UI"/>
              </a:rPr>
              <a:t> </a:t>
            </a:r>
            <a:r>
              <a:rPr lang="vi-VN" sz="2400" b="1" err="1">
                <a:ea typeface="Times New Roman" panose="02020603050405020304" pitchFamily="18" charset="0"/>
                <a:cs typeface="Segoe UI"/>
              </a:rPr>
              <a:t>nguồn</a:t>
            </a:r>
            <a:r>
              <a:rPr lang="en-US" sz="2400" b="1">
                <a:ea typeface="Times New Roman" panose="02020603050405020304" pitchFamily="18" charset="0"/>
                <a:cs typeface="Segoe UI"/>
              </a:rPr>
              <a:t>: </a:t>
            </a:r>
            <a:r>
              <a:rPr lang="vi-VN" sz="2400" err="1">
                <a:ea typeface="Times New Roman" panose="02020603050405020304" pitchFamily="18" charset="0"/>
                <a:cs typeface="Segoe UI"/>
              </a:rPr>
              <a:t>Nguồn</a:t>
            </a:r>
            <a:r>
              <a:rPr lang="vi-VN" sz="2400">
                <a:ea typeface="Times New Roman" panose="02020603050405020304" pitchFamily="18" charset="0"/>
                <a:cs typeface="Segoe UI"/>
              </a:rPr>
              <a:t> </a:t>
            </a:r>
            <a:r>
              <a:rPr lang="vi-VN" sz="2400" err="1">
                <a:ea typeface="Times New Roman" panose="02020603050405020304" pitchFamily="18" charset="0"/>
                <a:cs typeface="Segoe UI"/>
              </a:rPr>
              <a:t>cấp</a:t>
            </a:r>
            <a:r>
              <a:rPr lang="vi-VN" sz="2400">
                <a:ea typeface="Times New Roman" panose="02020603050405020304" pitchFamily="18" charset="0"/>
                <a:cs typeface="Segoe UI"/>
              </a:rPr>
              <a:t> </a:t>
            </a:r>
            <a:r>
              <a:rPr lang="vi-VN" sz="2400" err="1">
                <a:ea typeface="Times New Roman" panose="02020603050405020304" pitchFamily="18" charset="0"/>
                <a:cs typeface="Segoe UI"/>
              </a:rPr>
              <a:t>từ</a:t>
            </a:r>
            <a:r>
              <a:rPr lang="vi-VN" sz="2400">
                <a:ea typeface="Times New Roman" panose="02020603050405020304" pitchFamily="18" charset="0"/>
                <a:cs typeface="Segoe UI"/>
              </a:rPr>
              <a:t> pin </a:t>
            </a:r>
            <a:r>
              <a:rPr lang="vi-VN" sz="2400" err="1">
                <a:ea typeface="Times New Roman" panose="02020603050405020304" pitchFamily="18" charset="0"/>
                <a:cs typeface="Segoe UI"/>
              </a:rPr>
              <a:t>sạc</a:t>
            </a:r>
            <a:r>
              <a:rPr lang="vi-VN" sz="2400">
                <a:ea typeface="Times New Roman" panose="02020603050405020304" pitchFamily="18" charset="0"/>
                <a:cs typeface="Segoe UI"/>
              </a:rPr>
              <a:t> </a:t>
            </a:r>
            <a:r>
              <a:rPr lang="vi-VN" sz="2400" err="1">
                <a:ea typeface="Times New Roman" panose="02020603050405020304" pitchFamily="18" charset="0"/>
                <a:cs typeface="Segoe UI"/>
              </a:rPr>
              <a:t>Lithium-Polyme</a:t>
            </a:r>
            <a:r>
              <a:rPr lang="vi-VN" sz="2400">
                <a:ea typeface="Times New Roman" panose="02020603050405020304" pitchFamily="18" charset="0"/>
                <a:cs typeface="Segoe UI"/>
              </a:rPr>
              <a:t> </a:t>
            </a:r>
            <a:r>
              <a:rPr lang="vi-VN" sz="2400" err="1">
                <a:ea typeface="Times New Roman" panose="02020603050405020304" pitchFamily="18" charset="0"/>
                <a:cs typeface="Segoe UI"/>
              </a:rPr>
              <a:t>có</a:t>
            </a:r>
            <a:r>
              <a:rPr lang="vi-VN" sz="2400">
                <a:ea typeface="Times New Roman" panose="02020603050405020304" pitchFamily="18" charset="0"/>
                <a:cs typeface="Segoe UI"/>
              </a:rPr>
              <a:t> </a:t>
            </a:r>
            <a:r>
              <a:rPr lang="vi-VN" sz="2400" err="1">
                <a:ea typeface="Times New Roman" panose="02020603050405020304" pitchFamily="18" charset="0"/>
                <a:cs typeface="Segoe UI"/>
              </a:rPr>
              <a:t>điện</a:t>
            </a:r>
            <a:r>
              <a:rPr lang="vi-VN" sz="2400">
                <a:ea typeface="Times New Roman" panose="02020603050405020304" pitchFamily="18" charset="0"/>
                <a:cs typeface="Segoe UI"/>
              </a:rPr>
              <a:t> </a:t>
            </a:r>
            <a:r>
              <a:rPr lang="vi-VN" sz="2400" err="1">
                <a:ea typeface="Times New Roman" panose="02020603050405020304" pitchFamily="18" charset="0"/>
                <a:cs typeface="Segoe UI"/>
              </a:rPr>
              <a:t>áp</a:t>
            </a:r>
            <a:r>
              <a:rPr lang="vi-VN" sz="2400">
                <a:ea typeface="Times New Roman" panose="02020603050405020304" pitchFamily="18" charset="0"/>
                <a:cs typeface="Segoe UI"/>
              </a:rPr>
              <a:t> </a:t>
            </a:r>
            <a:r>
              <a:rPr lang="vi-VN" sz="2400" err="1">
                <a:ea typeface="Times New Roman" panose="02020603050405020304" pitchFamily="18" charset="0"/>
                <a:cs typeface="Segoe UI"/>
              </a:rPr>
              <a:t>đầu</a:t>
            </a:r>
            <a:r>
              <a:rPr lang="vi-VN" sz="2400">
                <a:ea typeface="Times New Roman" panose="02020603050405020304" pitchFamily="18" charset="0"/>
                <a:cs typeface="Segoe UI"/>
              </a:rPr>
              <a:t> </a:t>
            </a:r>
            <a:r>
              <a:rPr lang="en-US" sz="2400" err="1">
                <a:ea typeface="Times New Roman" panose="02020603050405020304" pitchFamily="18" charset="0"/>
                <a:cs typeface="Segoe UI"/>
              </a:rPr>
              <a:t>ra</a:t>
            </a:r>
            <a:r>
              <a:rPr lang="vi-VN" sz="2400">
                <a:ea typeface="Times New Roman" panose="02020603050405020304" pitchFamily="18" charset="0"/>
                <a:cs typeface="Segoe UI"/>
              </a:rPr>
              <a:t> </a:t>
            </a:r>
            <a:r>
              <a:rPr lang="vi-VN" sz="2400" err="1">
                <a:ea typeface="Times New Roman" panose="02020603050405020304" pitchFamily="18" charset="0"/>
                <a:cs typeface="Segoe UI"/>
              </a:rPr>
              <a:t>là</a:t>
            </a:r>
            <a:r>
              <a:rPr lang="vi-VN" sz="2400">
                <a:ea typeface="Times New Roman" panose="02020603050405020304" pitchFamily="18" charset="0"/>
                <a:cs typeface="Segoe UI"/>
              </a:rPr>
              <a:t> 3.7V </a:t>
            </a:r>
            <a:r>
              <a:rPr lang="vi-VN" sz="2400" err="1">
                <a:ea typeface="Times New Roman" panose="02020603050405020304" pitchFamily="18" charset="0"/>
                <a:cs typeface="Segoe UI"/>
              </a:rPr>
              <a:t>và</a:t>
            </a:r>
            <a:r>
              <a:rPr lang="vi-VN" sz="2400">
                <a:ea typeface="Times New Roman" panose="02020603050405020304" pitchFamily="18" charset="0"/>
                <a:cs typeface="Segoe UI"/>
              </a:rPr>
              <a:t> dung </a:t>
            </a:r>
            <a:r>
              <a:rPr lang="vi-VN" sz="2400" err="1">
                <a:ea typeface="Times New Roman" panose="02020603050405020304" pitchFamily="18" charset="0"/>
                <a:cs typeface="Segoe UI"/>
              </a:rPr>
              <a:t>lượng</a:t>
            </a:r>
            <a:r>
              <a:rPr lang="vi-VN" sz="2400">
                <a:ea typeface="Times New Roman" panose="02020603050405020304" pitchFamily="18" charset="0"/>
                <a:cs typeface="Segoe UI"/>
              </a:rPr>
              <a:t> </a:t>
            </a:r>
            <a:r>
              <a:rPr lang="vi-VN" sz="2400" err="1">
                <a:ea typeface="Times New Roman" panose="02020603050405020304" pitchFamily="18" charset="0"/>
                <a:cs typeface="Segoe UI"/>
              </a:rPr>
              <a:t>là</a:t>
            </a:r>
            <a:r>
              <a:rPr lang="vi-VN" sz="2400">
                <a:ea typeface="Times New Roman" panose="02020603050405020304" pitchFamily="18" charset="0"/>
                <a:cs typeface="Segoe UI"/>
              </a:rPr>
              <a:t> 600 </a:t>
            </a:r>
            <a:r>
              <a:rPr lang="vi-VN" sz="2400" err="1">
                <a:ea typeface="Times New Roman" panose="02020603050405020304" pitchFamily="18" charset="0"/>
                <a:cs typeface="Segoe UI"/>
              </a:rPr>
              <a:t>mAh</a:t>
            </a:r>
            <a:r>
              <a:rPr lang="vi-VN" sz="2400">
                <a:ea typeface="Times New Roman" panose="02020603050405020304" pitchFamily="18" charset="0"/>
                <a:cs typeface="Segoe UI"/>
              </a:rPr>
              <a:t>.</a:t>
            </a:r>
            <a:endParaRPr lang="en-US" sz="2400">
              <a:cs typeface="Segoe UI"/>
            </a:endParaRPr>
          </a:p>
        </p:txBody>
      </p:sp>
      <p:sp>
        <p:nvSpPr>
          <p:cNvPr id="13" name="TextBox 12">
            <a:extLst>
              <a:ext uri="{FF2B5EF4-FFF2-40B4-BE49-F238E27FC236}">
                <a16:creationId xmlns:a16="http://schemas.microsoft.com/office/drawing/2014/main" id="{283F54B3-E8D9-487E-BDB2-DE3577E9B2DA}"/>
              </a:ext>
            </a:extLst>
          </p:cNvPr>
          <p:cNvSpPr txBox="1"/>
          <p:nvPr/>
        </p:nvSpPr>
        <p:spPr>
          <a:xfrm>
            <a:off x="9088461" y="1756506"/>
            <a:ext cx="2900540" cy="2308324"/>
          </a:xfrm>
          <a:prstGeom prst="rect">
            <a:avLst/>
          </a:prstGeom>
          <a:noFill/>
        </p:spPr>
        <p:txBody>
          <a:bodyPr wrap="square" rtlCol="0">
            <a:spAutoFit/>
          </a:bodyPr>
          <a:lstStyle/>
          <a:p>
            <a:pPr algn="just"/>
            <a:r>
              <a:rPr lang="vi-VN" sz="2400">
                <a:effectLst/>
                <a:ea typeface="Times New Roman" panose="02020603050405020304" pitchFamily="18" charset="0"/>
                <a:cs typeface="Segoe UI" panose="020B0502040204020203" pitchFamily="34" charset="0"/>
              </a:rPr>
              <a:t>D</a:t>
            </a:r>
            <a:r>
              <a:rPr lang="en-US" sz="2400" err="1">
                <a:ea typeface="Times New Roman" panose="02020603050405020304" pitchFamily="18" charset="0"/>
                <a:cs typeface="Segoe UI" panose="020B0502040204020203" pitchFamily="34" charset="0"/>
              </a:rPr>
              <a:t>ựa</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vào</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bảng</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tính</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công</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suất</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của</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khối</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cảm</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biến</a:t>
            </a:r>
            <a:r>
              <a:rPr lang="vi-VN" sz="2400">
                <a:effectLst/>
                <a:ea typeface="Times New Roman" panose="02020603050405020304" pitchFamily="18" charset="0"/>
                <a:cs typeface="Segoe UI" panose="020B0502040204020203" pitchFamily="34" charset="0"/>
              </a:rPr>
              <a:t>, </a:t>
            </a:r>
            <a:r>
              <a:rPr lang="vi-VN" sz="2400" err="1">
                <a:effectLst/>
                <a:ea typeface="Times New Roman" panose="02020603050405020304" pitchFamily="18" charset="0"/>
                <a:cs typeface="Segoe UI" panose="020B0502040204020203" pitchFamily="34" charset="0"/>
              </a:rPr>
              <a:t>nhóm</a:t>
            </a:r>
            <a:r>
              <a:rPr lang="en-US" sz="2400">
                <a:effectLst/>
                <a:ea typeface="Times New Roman" panose="02020603050405020304" pitchFamily="18" charset="0"/>
                <a:cs typeface="Segoe UI" panose="020B0502040204020203" pitchFamily="34" charset="0"/>
              </a:rPr>
              <a:t> </a:t>
            </a:r>
            <a:r>
              <a:rPr lang="en-US" sz="2400" err="1">
                <a:effectLst/>
                <a:ea typeface="Times New Roman" panose="02020603050405020304" pitchFamily="18" charset="0"/>
                <a:cs typeface="Segoe UI" panose="020B0502040204020203" pitchFamily="34" charset="0"/>
              </a:rPr>
              <a:t>quyết</a:t>
            </a:r>
            <a:r>
              <a:rPr lang="en-US" sz="2400">
                <a:effectLst/>
                <a:ea typeface="Times New Roman" panose="02020603050405020304" pitchFamily="18" charset="0"/>
                <a:cs typeface="Segoe UI" panose="020B0502040204020203" pitchFamily="34" charset="0"/>
              </a:rPr>
              <a:t> </a:t>
            </a:r>
            <a:r>
              <a:rPr lang="en-US" sz="2400" err="1">
                <a:effectLst/>
                <a:ea typeface="Times New Roman" panose="02020603050405020304" pitchFamily="18" charset="0"/>
                <a:cs typeface="Segoe UI" panose="020B0502040204020203" pitchFamily="34" charset="0"/>
              </a:rPr>
              <a:t>định</a:t>
            </a:r>
            <a:r>
              <a:rPr lang="vi-VN" sz="2400">
                <a:effectLst/>
                <a:ea typeface="Times New Roman" panose="02020603050405020304" pitchFamily="18" charset="0"/>
                <a:cs typeface="Segoe UI" panose="020B0502040204020203" pitchFamily="34" charset="0"/>
              </a:rPr>
              <a:t> sử dụng IC ổn áp </a:t>
            </a:r>
            <a:r>
              <a:rPr lang="en-US" sz="2400">
                <a:ea typeface="Times New Roman" panose="02020603050405020304" pitchFamily="18" charset="0"/>
                <a:cs typeface="Segoe UI" panose="020B0502040204020203" pitchFamily="34" charset="0"/>
              </a:rPr>
              <a:t>MCP1727</a:t>
            </a:r>
            <a:r>
              <a:rPr lang="vi-VN" sz="2400">
                <a:effectLst/>
                <a:ea typeface="Times New Roman" panose="02020603050405020304" pitchFamily="18" charset="0"/>
                <a:cs typeface="Segoe UI" panose="020B0502040204020203" pitchFamily="34" charset="0"/>
              </a:rPr>
              <a:t>-3.3V</a:t>
            </a:r>
            <a:endParaRPr lang="en-US" sz="2400">
              <a:cs typeface="Segoe UI" panose="020B0502040204020203" pitchFamily="34" charset="0"/>
            </a:endParaRPr>
          </a:p>
        </p:txBody>
      </p:sp>
      <p:pic>
        <p:nvPicPr>
          <p:cNvPr id="14" name="Picture 13" descr="A close-up of a screwdriver&#10;&#10;Description automatically generated with low confidence">
            <a:extLst>
              <a:ext uri="{FF2B5EF4-FFF2-40B4-BE49-F238E27FC236}">
                <a16:creationId xmlns:a16="http://schemas.microsoft.com/office/drawing/2014/main" id="{F409B3EC-638F-2B46-F727-FCFD93B7DB65}"/>
              </a:ext>
            </a:extLst>
          </p:cNvPr>
          <p:cNvPicPr>
            <a:picLocks noChangeAspect="1"/>
          </p:cNvPicPr>
          <p:nvPr/>
        </p:nvPicPr>
        <p:blipFill>
          <a:blip r:embed="rId4"/>
          <a:stretch>
            <a:fillRect/>
          </a:stretch>
        </p:blipFill>
        <p:spPr>
          <a:xfrm>
            <a:off x="6414638" y="1667239"/>
            <a:ext cx="2434450" cy="1750700"/>
          </a:xfrm>
          <a:prstGeom prst="rect">
            <a:avLst/>
          </a:prstGeom>
        </p:spPr>
      </p:pic>
      <p:sp>
        <p:nvSpPr>
          <p:cNvPr id="16" name="TextBox 15">
            <a:extLst>
              <a:ext uri="{FF2B5EF4-FFF2-40B4-BE49-F238E27FC236}">
                <a16:creationId xmlns:a16="http://schemas.microsoft.com/office/drawing/2014/main" id="{65860051-A58F-81C0-987E-EDC7D6C93A43}"/>
              </a:ext>
            </a:extLst>
          </p:cNvPr>
          <p:cNvSpPr txBox="1"/>
          <p:nvPr/>
        </p:nvSpPr>
        <p:spPr>
          <a:xfrm>
            <a:off x="512907" y="893059"/>
            <a:ext cx="310533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phần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cứng</a:t>
            </a:r>
            <a:r>
              <a:rPr lang="en-US" sz="2400" b="1">
                <a:solidFill>
                  <a:srgbClr val="C02034"/>
                </a:solidFill>
                <a:cs typeface="Segoe UI" panose="020B0502040204020203" pitchFamily="34" charset="0"/>
              </a:rPr>
              <a:t> </a:t>
            </a:r>
          </a:p>
        </p:txBody>
      </p:sp>
      <p:pic>
        <p:nvPicPr>
          <p:cNvPr id="3" name="Picture 2"/>
          <p:cNvPicPr>
            <a:picLocks noChangeAspect="1"/>
          </p:cNvPicPr>
          <p:nvPr/>
        </p:nvPicPr>
        <p:blipFill>
          <a:blip r:embed="rId5"/>
          <a:stretch>
            <a:fillRect/>
          </a:stretch>
        </p:blipFill>
        <p:spPr>
          <a:xfrm>
            <a:off x="2898743" y="4177250"/>
            <a:ext cx="6189718" cy="1764018"/>
          </a:xfrm>
          <a:prstGeom prst="rect">
            <a:avLst/>
          </a:prstGeom>
        </p:spPr>
      </p:pic>
      <p:pic>
        <p:nvPicPr>
          <p:cNvPr id="7" name="Hình ảnh 7" descr="Ảnh có chứa văn bản&#10;&#10;Mô tả được tự động tạo">
            <a:extLst>
              <a:ext uri="{FF2B5EF4-FFF2-40B4-BE49-F238E27FC236}">
                <a16:creationId xmlns:a16="http://schemas.microsoft.com/office/drawing/2014/main" id="{EDF92E9E-6944-7737-9372-3797EFA62A1A}"/>
              </a:ext>
            </a:extLst>
          </p:cNvPr>
          <p:cNvPicPr>
            <a:picLocks noChangeAspect="1"/>
          </p:cNvPicPr>
          <p:nvPr/>
        </p:nvPicPr>
        <p:blipFill>
          <a:blip r:embed="rId6"/>
          <a:stretch>
            <a:fillRect/>
          </a:stretch>
        </p:blipFill>
        <p:spPr>
          <a:xfrm>
            <a:off x="620486" y="1901088"/>
            <a:ext cx="2220687" cy="2174082"/>
          </a:xfrm>
          <a:prstGeom prst="rect">
            <a:avLst/>
          </a:prstGeom>
        </p:spPr>
      </p:pic>
    </p:spTree>
    <p:extLst>
      <p:ext uri="{BB962C8B-B14F-4D97-AF65-F5344CB8AC3E}">
        <p14:creationId xmlns:p14="http://schemas.microsoft.com/office/powerpoint/2010/main" val="2251332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1764" y="1512765"/>
            <a:ext cx="2970685"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cs typeface="+mn-cs"/>
              </a:rPr>
              <a:t>Thiết</a:t>
            </a:r>
            <a:r>
              <a:rPr kumimoji="0" lang="en-US" sz="2400" b="0" i="0" u="none" strike="noStrike" kern="1200" cap="none" spc="0" normalizeH="0" baseline="0" noProof="0">
                <a:ln>
                  <a:noFill/>
                </a:ln>
                <a:solidFill>
                  <a:prstClr val="black"/>
                </a:solidFill>
                <a:effectLst/>
                <a:uLnTx/>
                <a:uFillTx/>
                <a:cs typeface="+mn-cs"/>
              </a:rPr>
              <a:t> </a:t>
            </a:r>
            <a:r>
              <a:rPr kumimoji="0" lang="en-US" sz="2400" b="0" i="0" u="none" strike="noStrike" kern="1200" cap="none" spc="0" normalizeH="0" baseline="0" noProof="0" err="1">
                <a:ln>
                  <a:noFill/>
                </a:ln>
                <a:solidFill>
                  <a:prstClr val="black"/>
                </a:solidFill>
                <a:effectLst/>
                <a:uLnTx/>
                <a:uFillTx/>
                <a:cs typeface="+mn-cs"/>
              </a:rPr>
              <a:t>kế</a:t>
            </a:r>
            <a:r>
              <a:rPr kumimoji="0" lang="en-US" sz="2400" b="0" i="0" u="none" strike="noStrike" kern="1200" cap="none" spc="0" normalizeH="0" baseline="0" noProof="0">
                <a:ln>
                  <a:noFill/>
                </a:ln>
                <a:solidFill>
                  <a:prstClr val="black"/>
                </a:solidFill>
                <a:effectLst/>
                <a:uLnTx/>
                <a:uFillTx/>
                <a:cs typeface="+mn-cs"/>
              </a:rPr>
              <a:t> </a:t>
            </a:r>
            <a:r>
              <a:rPr kumimoji="0" lang="en-US" sz="2400" b="0" i="0" u="none" strike="noStrike" kern="1200" cap="none" spc="0" normalizeH="0" baseline="0" noProof="0" err="1">
                <a:ln>
                  <a:noFill/>
                </a:ln>
                <a:solidFill>
                  <a:prstClr val="black"/>
                </a:solidFill>
                <a:effectLst/>
                <a:uLnTx/>
                <a:uFillTx/>
                <a:cs typeface="+mn-cs"/>
              </a:rPr>
              <a:t>mạch</a:t>
            </a:r>
            <a:r>
              <a:rPr kumimoji="0" lang="en-US" sz="2400" b="0" i="0" u="none" strike="noStrike" kern="1200" cap="none" spc="0" normalizeH="0" noProof="0">
                <a:ln>
                  <a:noFill/>
                </a:ln>
                <a:solidFill>
                  <a:prstClr val="black"/>
                </a:solidFill>
                <a:effectLst/>
                <a:uLnTx/>
                <a:uFillTx/>
                <a:cs typeface="+mn-cs"/>
              </a:rPr>
              <a:t> </a:t>
            </a:r>
            <a:r>
              <a:rPr kumimoji="0" lang="en-US" sz="2400" b="0" i="0" u="none" strike="noStrike" kern="1200" cap="none" spc="0" normalizeH="0" noProof="0" err="1">
                <a:ln>
                  <a:noFill/>
                </a:ln>
                <a:solidFill>
                  <a:prstClr val="black"/>
                </a:solidFill>
                <a:effectLst/>
                <a:uLnTx/>
                <a:uFillTx/>
                <a:cs typeface="+mn-cs"/>
              </a:rPr>
              <a:t>sạc</a:t>
            </a:r>
            <a:endParaRPr kumimoji="0" lang="en-US" sz="2400" b="0" i="0" u="none" strike="noStrike" kern="1200" cap="none" spc="0" normalizeH="0" baseline="0" noProof="0">
              <a:ln>
                <a:noFill/>
              </a:ln>
              <a:solidFill>
                <a:prstClr val="black"/>
              </a:solidFill>
              <a:effectLst/>
              <a:uLnTx/>
              <a:uFillTx/>
              <a:cs typeface="+mn-cs"/>
            </a:endParaRPr>
          </a:p>
        </p:txBody>
      </p:sp>
      <p:pic>
        <p:nvPicPr>
          <p:cNvPr id="18" name="Picture 17" descr="Chart&#10;&#10;Description automatically generated with medium confidence">
            <a:extLst>
              <a:ext uri="{FF2B5EF4-FFF2-40B4-BE49-F238E27FC236}">
                <a16:creationId xmlns:a16="http://schemas.microsoft.com/office/drawing/2014/main" id="{6250363C-550F-397D-D693-FA2639E06B34}"/>
              </a:ext>
            </a:extLst>
          </p:cNvPr>
          <p:cNvPicPr>
            <a:picLocks noChangeAspect="1"/>
          </p:cNvPicPr>
          <p:nvPr/>
        </p:nvPicPr>
        <p:blipFill>
          <a:blip r:embed="rId4"/>
          <a:stretch>
            <a:fillRect/>
          </a:stretch>
        </p:blipFill>
        <p:spPr>
          <a:xfrm>
            <a:off x="5907219" y="4470543"/>
            <a:ext cx="4849653" cy="1621214"/>
          </a:xfrm>
          <a:prstGeom prst="rect">
            <a:avLst/>
          </a:prstGeom>
        </p:spPr>
      </p:pic>
      <p:pic>
        <p:nvPicPr>
          <p:cNvPr id="20" name="Picture 19" descr="Diagram, schematic&#10;&#10;Description automatically generated">
            <a:extLst>
              <a:ext uri="{FF2B5EF4-FFF2-40B4-BE49-F238E27FC236}">
                <a16:creationId xmlns:a16="http://schemas.microsoft.com/office/drawing/2014/main" id="{751364DF-BC9D-8C54-D552-F10F83A4137C}"/>
              </a:ext>
            </a:extLst>
          </p:cNvPr>
          <p:cNvPicPr>
            <a:picLocks noChangeAspect="1"/>
          </p:cNvPicPr>
          <p:nvPr/>
        </p:nvPicPr>
        <p:blipFill>
          <a:blip r:embed="rId5"/>
          <a:stretch>
            <a:fillRect/>
          </a:stretch>
        </p:blipFill>
        <p:spPr>
          <a:xfrm>
            <a:off x="6086072" y="1511858"/>
            <a:ext cx="4290662" cy="2688540"/>
          </a:xfrm>
          <a:prstGeom prst="rect">
            <a:avLst/>
          </a:prstGeom>
        </p:spPr>
      </p:pic>
      <p:sp>
        <p:nvSpPr>
          <p:cNvPr id="11" name="TextBox 10">
            <a:extLst>
              <a:ext uri="{FF2B5EF4-FFF2-40B4-BE49-F238E27FC236}">
                <a16:creationId xmlns:a16="http://schemas.microsoft.com/office/drawing/2014/main" id="{65860051-A58F-81C0-987E-EDC7D6C93A43}"/>
              </a:ext>
            </a:extLst>
          </p:cNvPr>
          <p:cNvSpPr txBox="1"/>
          <p:nvPr/>
        </p:nvSpPr>
        <p:spPr>
          <a:xfrm>
            <a:off x="621764" y="872848"/>
            <a:ext cx="310533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phần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cứng</a:t>
            </a:r>
            <a:r>
              <a:rPr lang="en-US" sz="2400" b="1">
                <a:solidFill>
                  <a:srgbClr val="C02034"/>
                </a:solidFill>
                <a:cs typeface="Segoe UI" panose="020B0502040204020203" pitchFamily="34" charset="0"/>
              </a:rPr>
              <a:t> </a:t>
            </a:r>
          </a:p>
        </p:txBody>
      </p:sp>
      <p:pic>
        <p:nvPicPr>
          <p:cNvPr id="3" name="Hình ảnh 6" descr="Ảnh có chứa văn bản, thiết bị điện tử&#10;&#10;Mô tả được tự động tạo">
            <a:extLst>
              <a:ext uri="{FF2B5EF4-FFF2-40B4-BE49-F238E27FC236}">
                <a16:creationId xmlns:a16="http://schemas.microsoft.com/office/drawing/2014/main" id="{8CF250AC-9DBC-9B9C-841E-76FB7DADD1E7}"/>
              </a:ext>
            </a:extLst>
          </p:cNvPr>
          <p:cNvPicPr>
            <a:picLocks noChangeAspect="1"/>
          </p:cNvPicPr>
          <p:nvPr/>
        </p:nvPicPr>
        <p:blipFill>
          <a:blip r:embed="rId6"/>
          <a:stretch>
            <a:fillRect/>
          </a:stretch>
        </p:blipFill>
        <p:spPr>
          <a:xfrm>
            <a:off x="753979" y="2609020"/>
            <a:ext cx="3665621" cy="2381907"/>
          </a:xfrm>
          <a:prstGeom prst="rect">
            <a:avLst/>
          </a:prstGeom>
        </p:spPr>
      </p:pic>
    </p:spTree>
    <p:extLst>
      <p:ext uri="{BB962C8B-B14F-4D97-AF65-F5344CB8AC3E}">
        <p14:creationId xmlns:p14="http://schemas.microsoft.com/office/powerpoint/2010/main" val="3490297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2907" y="1468309"/>
            <a:ext cx="3826689"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rPr>
              <a:t>Thiết</a:t>
            </a:r>
            <a:r>
              <a:rPr kumimoji="0" lang="en-US" sz="2400" b="0" i="0" u="none" strike="noStrike" kern="1200" cap="none" spc="0" normalizeH="0" baseline="0" noProof="0">
                <a:ln>
                  <a:noFill/>
                </a:ln>
                <a:solidFill>
                  <a:prstClr val="black"/>
                </a:solidFill>
                <a:effectLst/>
                <a:uLnTx/>
                <a:uFillTx/>
              </a:rPr>
              <a:t> </a:t>
            </a:r>
            <a:r>
              <a:rPr kumimoji="0" lang="en-US" sz="2400" b="0" i="0" u="none" strike="noStrike" kern="1200" cap="none" spc="0" normalizeH="0" baseline="0" noProof="0" err="1">
                <a:ln>
                  <a:noFill/>
                </a:ln>
                <a:solidFill>
                  <a:prstClr val="black"/>
                </a:solidFill>
                <a:effectLst/>
                <a:uLnTx/>
                <a:uFillTx/>
              </a:rPr>
              <a:t>kế</a:t>
            </a:r>
            <a:r>
              <a:rPr kumimoji="0" lang="en-US" sz="2400" b="0" i="0" u="none" strike="noStrike" kern="1200" cap="none" spc="0" normalizeH="0" baseline="0" noProof="0">
                <a:ln>
                  <a:noFill/>
                </a:ln>
                <a:solidFill>
                  <a:prstClr val="black"/>
                </a:solidFill>
                <a:effectLst/>
                <a:uLnTx/>
                <a:uFillTx/>
              </a:rPr>
              <a:t> </a:t>
            </a:r>
            <a:r>
              <a:rPr kumimoji="0" lang="en-US" sz="2400" b="0" i="0" u="none" strike="noStrike" kern="1200" cap="none" spc="0" normalizeH="0" baseline="0" noProof="0" err="1">
                <a:ln>
                  <a:noFill/>
                </a:ln>
                <a:solidFill>
                  <a:prstClr val="black"/>
                </a:solidFill>
                <a:effectLst/>
                <a:uLnTx/>
                <a:uFillTx/>
              </a:rPr>
              <a:t>mạch</a:t>
            </a:r>
            <a:r>
              <a:rPr kumimoji="0" lang="en-US" sz="2400" b="0" i="0" u="none" strike="noStrike" kern="1200" cap="none" spc="0" normalizeH="0" noProof="0">
                <a:ln>
                  <a:noFill/>
                </a:ln>
                <a:solidFill>
                  <a:prstClr val="black"/>
                </a:solidFill>
                <a:effectLst/>
                <a:uLnTx/>
                <a:uFillTx/>
              </a:rPr>
              <a:t> </a:t>
            </a:r>
            <a:r>
              <a:rPr kumimoji="0" lang="en-US" sz="2400" b="0" i="0" u="none" strike="noStrike" kern="1200" cap="none" spc="0" normalizeH="0" noProof="0" err="1">
                <a:ln>
                  <a:noFill/>
                </a:ln>
                <a:solidFill>
                  <a:prstClr val="black"/>
                </a:solidFill>
                <a:effectLst/>
                <a:uLnTx/>
                <a:uFillTx/>
              </a:rPr>
              <a:t>cảm</a:t>
            </a:r>
            <a:r>
              <a:rPr kumimoji="0" lang="en-US" sz="2400" b="0" i="0" u="none" strike="noStrike" kern="1200" cap="none" spc="0" normalizeH="0" noProof="0">
                <a:ln>
                  <a:noFill/>
                </a:ln>
                <a:solidFill>
                  <a:prstClr val="black"/>
                </a:solidFill>
                <a:effectLst/>
                <a:uLnTx/>
                <a:uFillTx/>
              </a:rPr>
              <a:t> </a:t>
            </a:r>
            <a:r>
              <a:rPr kumimoji="0" lang="en-US" sz="2400" b="0" i="0" u="none" strike="noStrike" kern="1200" cap="none" spc="0" normalizeH="0" noProof="0" err="1">
                <a:ln>
                  <a:noFill/>
                </a:ln>
                <a:solidFill>
                  <a:prstClr val="black"/>
                </a:solidFill>
                <a:effectLst/>
                <a:uLnTx/>
                <a:uFillTx/>
              </a:rPr>
              <a:t>biến</a:t>
            </a:r>
            <a:r>
              <a:rPr kumimoji="0" lang="en-US" sz="2400" b="0" i="0" u="none" strike="noStrike" kern="1200" cap="none" spc="0" normalizeH="0" noProof="0">
                <a:ln>
                  <a:noFill/>
                </a:ln>
                <a:solidFill>
                  <a:prstClr val="black"/>
                </a:solidFill>
                <a:effectLst/>
                <a:uLnTx/>
                <a:uFillTx/>
              </a:rPr>
              <a:t> </a:t>
            </a:r>
            <a:endParaRPr kumimoji="0" lang="en-US" sz="2400" b="0" i="0" u="none" strike="noStrike" kern="1200" cap="none" spc="0" normalizeH="0" baseline="0" noProof="0">
              <a:ln>
                <a:noFill/>
              </a:ln>
              <a:solidFill>
                <a:prstClr val="black"/>
              </a:solidFill>
              <a:effectLst/>
              <a:uLnTx/>
              <a:uFillTx/>
            </a:endParaRPr>
          </a:p>
        </p:txBody>
      </p:sp>
      <p:pic>
        <p:nvPicPr>
          <p:cNvPr id="8" name="Picture 7" descr="Diagram, schematic&#10;&#10;Description automatically generated">
            <a:extLst>
              <a:ext uri="{FF2B5EF4-FFF2-40B4-BE49-F238E27FC236}">
                <a16:creationId xmlns:a16="http://schemas.microsoft.com/office/drawing/2014/main" id="{BA83767A-AA9E-579F-6BBA-80A87FC2309E}"/>
              </a:ext>
            </a:extLst>
          </p:cNvPr>
          <p:cNvPicPr>
            <a:picLocks noChangeAspect="1"/>
          </p:cNvPicPr>
          <p:nvPr/>
        </p:nvPicPr>
        <p:blipFill>
          <a:blip r:embed="rId4"/>
          <a:stretch>
            <a:fillRect/>
          </a:stretch>
        </p:blipFill>
        <p:spPr>
          <a:xfrm>
            <a:off x="3212910" y="1977012"/>
            <a:ext cx="6296849" cy="4110443"/>
          </a:xfrm>
          <a:prstGeom prst="rect">
            <a:avLst/>
          </a:prstGeom>
        </p:spPr>
      </p:pic>
      <p:sp>
        <p:nvSpPr>
          <p:cNvPr id="9" name="TextBox 8">
            <a:extLst>
              <a:ext uri="{FF2B5EF4-FFF2-40B4-BE49-F238E27FC236}">
                <a16:creationId xmlns:a16="http://schemas.microsoft.com/office/drawing/2014/main" id="{65860051-A58F-81C0-987E-EDC7D6C93A43}"/>
              </a:ext>
            </a:extLst>
          </p:cNvPr>
          <p:cNvSpPr txBox="1"/>
          <p:nvPr/>
        </p:nvSpPr>
        <p:spPr>
          <a:xfrm>
            <a:off x="512907" y="893059"/>
            <a:ext cx="310533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phần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cứng</a:t>
            </a:r>
            <a:r>
              <a:rPr lang="en-US" sz="2400" b="1">
                <a:solidFill>
                  <a:srgbClr val="C02034"/>
                </a:solidFill>
                <a:cs typeface="Segoe UI" panose="020B0502040204020203" pitchFamily="34" charset="0"/>
              </a:rPr>
              <a:t> </a:t>
            </a:r>
          </a:p>
        </p:txBody>
      </p:sp>
    </p:spTree>
    <p:extLst>
      <p:ext uri="{BB962C8B-B14F-4D97-AF65-F5344CB8AC3E}">
        <p14:creationId xmlns:p14="http://schemas.microsoft.com/office/powerpoint/2010/main" val="2479950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4" name="Title 1">
            <a:extLst>
              <a:ext uri="{FF2B5EF4-FFF2-40B4-BE49-F238E27FC236}">
                <a16:creationId xmlns:a16="http://schemas.microsoft.com/office/drawing/2014/main" id="{C0083762-4CBD-9D0C-57E8-25CDB0234200}"/>
              </a:ext>
            </a:extLst>
          </p:cNvPr>
          <p:cNvSpPr>
            <a:spLocks noGrp="1"/>
          </p:cNvSpPr>
          <p:nvPr>
            <p:ph type="title"/>
          </p:nvPr>
        </p:nvSpPr>
        <p:spPr>
          <a:xfrm>
            <a:off x="338736" y="112543"/>
            <a:ext cx="11514528" cy="436098"/>
          </a:xfrm>
        </p:spPr>
        <p:txBody>
          <a:bodyPr/>
          <a:lstStyle/>
          <a:p>
            <a:r>
              <a:rPr lang="en-US"/>
              <a:t>03 THIẾT KẾ THIẾT BỊ ĐIỀU KHIỂN TRUNG TÂM</a:t>
            </a:r>
          </a:p>
        </p:txBody>
      </p:sp>
      <p:pic>
        <p:nvPicPr>
          <p:cNvPr id="89" name="Picture 2" descr="RF3i Lab - Posts | Facebook">
            <a:extLst>
              <a:ext uri="{FF2B5EF4-FFF2-40B4-BE49-F238E27FC236}">
                <a16:creationId xmlns:a16="http://schemas.microsoft.com/office/drawing/2014/main" id="{E2D87417-EFCE-7993-617C-C165BE49A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Diagram&#10;&#10;Description automatically generated"/>
          <p:cNvPicPr/>
          <p:nvPr/>
        </p:nvPicPr>
        <p:blipFill>
          <a:blip r:embed="rId4"/>
          <a:stretch>
            <a:fillRect/>
          </a:stretch>
        </p:blipFill>
        <p:spPr>
          <a:xfrm>
            <a:off x="1047918" y="1450959"/>
            <a:ext cx="4005885" cy="1770875"/>
          </a:xfrm>
          <a:prstGeom prst="rect">
            <a:avLst/>
          </a:prstGeom>
        </p:spPr>
      </p:pic>
      <p:pic>
        <p:nvPicPr>
          <p:cNvPr id="52" name="Picture 51" descr="Diagram&#10;&#10;Description automatically generated"/>
          <p:cNvPicPr/>
          <p:nvPr/>
        </p:nvPicPr>
        <p:blipFill>
          <a:blip r:embed="rId5"/>
          <a:stretch>
            <a:fillRect/>
          </a:stretch>
        </p:blipFill>
        <p:spPr>
          <a:xfrm>
            <a:off x="1028978" y="3474649"/>
            <a:ext cx="3989705" cy="2649855"/>
          </a:xfrm>
          <a:prstGeom prst="rect">
            <a:avLst/>
          </a:prstGeom>
        </p:spPr>
      </p:pic>
      <p:sp>
        <p:nvSpPr>
          <p:cNvPr id="2" name="Rectangle 1"/>
          <p:cNvSpPr/>
          <p:nvPr/>
        </p:nvSpPr>
        <p:spPr>
          <a:xfrm>
            <a:off x="5715000" y="1498731"/>
            <a:ext cx="6477000" cy="4044056"/>
          </a:xfrm>
          <a:prstGeom prst="rect">
            <a:avLst/>
          </a:prstGeom>
        </p:spPr>
        <p:txBody>
          <a:bodyPr wrap="square" lIns="91440" tIns="45720" rIns="91440" bIns="45720" anchor="t">
            <a:spAutoFit/>
          </a:bodyPr>
          <a:lstStyle/>
          <a:p>
            <a:pPr marL="342900" lvl="0" indent="-342900">
              <a:lnSpc>
                <a:spcPct val="107000"/>
              </a:lnSpc>
              <a:buFont typeface="Wingdings" panose="05000000000000000000" pitchFamily="2" charset="2"/>
              <a:buChar char=""/>
              <a:defRPr/>
            </a:pPr>
            <a:r>
              <a:rPr lang="en-US" sz="2400" dirty="0">
                <a:solidFill>
                  <a:srgbClr val="000000"/>
                </a:solidFill>
                <a:ea typeface="Times New Roman" panose="02020603050405020304" pitchFamily="18" charset="0"/>
                <a:cs typeface="Segoe UI"/>
              </a:rPr>
              <a:t>Vi </a:t>
            </a:r>
            <a:r>
              <a:rPr lang="en-US" sz="2400" dirty="0" err="1">
                <a:solidFill>
                  <a:srgbClr val="000000"/>
                </a:solidFill>
                <a:ea typeface="Times New Roman" panose="02020603050405020304" pitchFamily="18" charset="0"/>
                <a:cs typeface="Segoe UI"/>
              </a:rPr>
              <a:t>điều</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khiển</a:t>
            </a:r>
            <a:r>
              <a:rPr lang="en-US" sz="2400" dirty="0">
                <a:solidFill>
                  <a:srgbClr val="000000"/>
                </a:solidFill>
                <a:ea typeface="Times New Roman" panose="02020603050405020304" pitchFamily="18" charset="0"/>
                <a:cs typeface="Segoe UI"/>
              </a:rPr>
              <a:t> ESP32</a:t>
            </a:r>
          </a:p>
          <a:p>
            <a:pPr marL="342900" indent="-342900">
              <a:lnSpc>
                <a:spcPct val="107000"/>
              </a:lnSpc>
              <a:buFont typeface="Wingdings" panose="05000000000000000000" pitchFamily="2" charset="2"/>
              <a:buChar char=""/>
              <a:defRPr/>
            </a:pPr>
            <a:r>
              <a:rPr lang="en-US" sz="2400" dirty="0" err="1">
                <a:solidFill>
                  <a:srgbClr val="000000"/>
                </a:solidFill>
                <a:ea typeface="Times New Roman" panose="02020603050405020304" pitchFamily="18" charset="0"/>
                <a:cs typeface="Segoe UI"/>
              </a:rPr>
              <a:t>Chuẩn</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giao</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thức</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BLE,Wifi</a:t>
            </a:r>
          </a:p>
          <a:p>
            <a:pPr marL="342900" lvl="0" indent="-342900">
              <a:lnSpc>
                <a:spcPct val="107000"/>
              </a:lnSpc>
              <a:buFont typeface="Wingdings" panose="05000000000000000000" pitchFamily="2" charset="2"/>
              <a:buChar char=""/>
              <a:defRPr/>
            </a:pPr>
            <a:r>
              <a:rPr lang="en-US" sz="2400" dirty="0" err="1">
                <a:solidFill>
                  <a:srgbClr val="000000"/>
                </a:solidFill>
                <a:ea typeface="Times New Roman" panose="02020603050405020304" pitchFamily="18" charset="0"/>
                <a:cs typeface="Segoe UI"/>
              </a:rPr>
              <a:t>Cập</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nhật</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dữ</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liệu</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giấc</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ngủ</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từ</a:t>
            </a:r>
            <a:r>
              <a:rPr lang="en-US" sz="2400" dirty="0">
                <a:solidFill>
                  <a:srgbClr val="000000"/>
                </a:solidFill>
                <a:ea typeface="Times New Roman" panose="02020603050405020304" pitchFamily="18" charset="0"/>
                <a:cs typeface="Segoe UI"/>
              </a:rPr>
              <a:t> </a:t>
            </a:r>
            <a:r>
              <a:rPr lang="en-US" sz="2400" b="1" dirty="0">
                <a:solidFill>
                  <a:srgbClr val="000000"/>
                </a:solidFill>
                <a:ea typeface="Times New Roman" panose="02020603050405020304" pitchFamily="18" charset="0"/>
                <a:cs typeface="Segoe UI"/>
              </a:rPr>
              <a:t>Sensor</a:t>
            </a:r>
            <a:r>
              <a:rPr lang="en-US" sz="2400" dirty="0">
                <a:solidFill>
                  <a:srgbClr val="000000"/>
                </a:solidFill>
                <a:ea typeface="Times New Roman" panose="02020603050405020304" pitchFamily="18" charset="0"/>
                <a:cs typeface="Segoe UI"/>
              </a:rPr>
              <a:t> qua BLE</a:t>
            </a:r>
            <a:endParaRPr lang="en-US" sz="2400" dirty="0">
              <a:solidFill>
                <a:prstClr val="black"/>
              </a:solidFill>
              <a:ea typeface="Calibri" panose="020F0502020204030204" pitchFamily="34" charset="0"/>
              <a:cs typeface="Segoe UI"/>
            </a:endParaRPr>
          </a:p>
          <a:p>
            <a:pPr marL="342900" lvl="0" indent="-342900">
              <a:lnSpc>
                <a:spcPct val="107000"/>
              </a:lnSpc>
              <a:buFont typeface="Wingdings" panose="05000000000000000000" pitchFamily="2" charset="2"/>
              <a:buChar char=""/>
              <a:defRPr/>
            </a:pPr>
            <a:r>
              <a:rPr lang="en-US" sz="2400" dirty="0">
                <a:solidFill>
                  <a:srgbClr val="000000"/>
                </a:solidFill>
                <a:ea typeface="Times New Roman" panose="02020603050405020304" pitchFamily="18" charset="0"/>
                <a:cs typeface="Segoe UI"/>
              </a:rPr>
              <a:t>Upload </a:t>
            </a:r>
            <a:r>
              <a:rPr lang="en-US" sz="2400" dirty="0" err="1">
                <a:solidFill>
                  <a:srgbClr val="000000"/>
                </a:solidFill>
                <a:ea typeface="Times New Roman" panose="02020603050405020304" pitchFamily="18" charset="0"/>
                <a:cs typeface="Segoe UI"/>
              </a:rPr>
              <a:t>dữ</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liệu</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đã</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xử</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lí</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lên</a:t>
            </a:r>
            <a:r>
              <a:rPr lang="en-US" sz="2400" dirty="0">
                <a:solidFill>
                  <a:srgbClr val="000000"/>
                </a:solidFill>
                <a:ea typeface="Times New Roman" panose="02020603050405020304" pitchFamily="18" charset="0"/>
                <a:cs typeface="Segoe UI"/>
              </a:rPr>
              <a:t> </a:t>
            </a:r>
            <a:r>
              <a:rPr lang="en-US" sz="2400" b="1" dirty="0">
                <a:solidFill>
                  <a:srgbClr val="000000"/>
                </a:solidFill>
                <a:ea typeface="Times New Roman" panose="02020603050405020304" pitchFamily="18" charset="0"/>
                <a:cs typeface="Segoe UI"/>
              </a:rPr>
              <a:t>Firebase Database</a:t>
            </a:r>
            <a:endParaRPr lang="en-US" sz="2400" b="1" dirty="0">
              <a:solidFill>
                <a:prstClr val="black"/>
              </a:solidFill>
              <a:ea typeface="Calibri" panose="020F0502020204030204" pitchFamily="34" charset="0"/>
              <a:cs typeface="Segoe UI"/>
            </a:endParaRPr>
          </a:p>
          <a:p>
            <a:pPr marL="342900" indent="-342900">
              <a:lnSpc>
                <a:spcPct val="107000"/>
              </a:lnSpc>
              <a:buFont typeface="Wingdings" panose="05000000000000000000" pitchFamily="2" charset="2"/>
              <a:buChar char=""/>
              <a:defRPr/>
            </a:pPr>
            <a:r>
              <a:rPr lang="en-US" sz="2400" dirty="0" err="1">
                <a:solidFill>
                  <a:srgbClr val="202124"/>
                </a:solidFill>
                <a:ea typeface="Times New Roman" panose="02020603050405020304" pitchFamily="18" charset="0"/>
                <a:cs typeface="Segoe UI"/>
              </a:rPr>
              <a:t>Thiết</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bị</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gắn</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cụm</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đèn</a:t>
            </a:r>
            <a:r>
              <a:rPr lang="en-US" sz="2400" dirty="0">
                <a:solidFill>
                  <a:srgbClr val="202124"/>
                </a:solidFill>
                <a:ea typeface="Times New Roman" panose="02020603050405020304" pitchFamily="18" charset="0"/>
                <a:cs typeface="Segoe UI"/>
              </a:rPr>
              <a:t> led </a:t>
            </a:r>
            <a:r>
              <a:rPr lang="en-US" sz="2400" dirty="0" err="1">
                <a:solidFill>
                  <a:srgbClr val="202124"/>
                </a:solidFill>
                <a:ea typeface="Times New Roman" panose="02020603050405020304" pitchFamily="18" charset="0"/>
                <a:cs typeface="Segoe UI"/>
              </a:rPr>
              <a:t>điều</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chỉnh</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độ</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sáng</a:t>
            </a:r>
            <a:r>
              <a:rPr lang="en-US" sz="2400" dirty="0">
                <a:solidFill>
                  <a:srgbClr val="202124"/>
                </a:solidFill>
                <a:ea typeface="Times New Roman" panose="02020603050405020304" pitchFamily="18" charset="0"/>
                <a:cs typeface="Segoe UI"/>
              </a:rPr>
              <a:t> </a:t>
            </a:r>
            <a:endParaRPr lang="en-US" sz="2400">
              <a:solidFill>
                <a:srgbClr val="000000"/>
              </a:solidFill>
              <a:ea typeface="Times New Roman" panose="02020603050405020304" pitchFamily="18" charset="0"/>
              <a:cs typeface="Segoe UI" panose="020B0502040204020203" pitchFamily="34" charset="0"/>
            </a:endParaRPr>
          </a:p>
          <a:p>
            <a:pPr marL="342900" lvl="0" indent="-342900">
              <a:lnSpc>
                <a:spcPct val="107000"/>
              </a:lnSpc>
              <a:buFont typeface="Wingdings" panose="05000000000000000000" pitchFamily="2" charset="2"/>
              <a:buChar char=""/>
              <a:defRPr/>
            </a:pPr>
            <a:r>
              <a:rPr lang="en-US" sz="2400" dirty="0" err="1">
                <a:solidFill>
                  <a:srgbClr val="202124"/>
                </a:solidFill>
                <a:ea typeface="Times New Roman" panose="02020603050405020304" pitchFamily="18" charset="0"/>
                <a:cs typeface="Segoe UI"/>
              </a:rPr>
              <a:t>Điều</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khiển</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điều</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hòa</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bằng</a:t>
            </a:r>
            <a:r>
              <a:rPr lang="en-US" sz="2400" dirty="0">
                <a:solidFill>
                  <a:srgbClr val="202124"/>
                </a:solidFill>
                <a:ea typeface="Times New Roman" panose="02020603050405020304" pitchFamily="18" charset="0"/>
                <a:cs typeface="Segoe UI"/>
              </a:rPr>
              <a:t> led </a:t>
            </a:r>
            <a:r>
              <a:rPr lang="en-US" sz="2400" dirty="0" err="1">
                <a:solidFill>
                  <a:srgbClr val="202124"/>
                </a:solidFill>
                <a:ea typeface="Times New Roman" panose="02020603050405020304" pitchFamily="18" charset="0"/>
                <a:cs typeface="Segoe UI"/>
              </a:rPr>
              <a:t>hồng</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ngoại</a:t>
            </a:r>
            <a:r>
              <a:rPr lang="en-US" sz="2400" dirty="0">
                <a:solidFill>
                  <a:srgbClr val="202124"/>
                </a:solidFill>
                <a:ea typeface="Times New Roman" panose="02020603050405020304" pitchFamily="18" charset="0"/>
                <a:cs typeface="Segoe UI"/>
              </a:rPr>
              <a:t> </a:t>
            </a:r>
            <a:endParaRPr lang="en-US" sz="2400">
              <a:solidFill>
                <a:prstClr val="black"/>
              </a:solidFill>
              <a:ea typeface="Calibri" panose="020F0502020204030204" pitchFamily="34" charset="0"/>
              <a:cs typeface="Segoe UI" panose="020B0502040204020203" pitchFamily="34" charset="0"/>
            </a:endParaRPr>
          </a:p>
          <a:p>
            <a:pPr marL="342900" indent="-342900">
              <a:lnSpc>
                <a:spcPct val="107000"/>
              </a:lnSpc>
              <a:buFont typeface="Wingdings" panose="05000000000000000000" pitchFamily="2" charset="2"/>
              <a:buChar char=""/>
              <a:defRPr/>
            </a:pPr>
            <a:r>
              <a:rPr lang="en-US" sz="2400" dirty="0" err="1">
                <a:solidFill>
                  <a:srgbClr val="202124"/>
                </a:solidFill>
                <a:ea typeface="Times New Roman" panose="02020603050405020304" pitchFamily="18" charset="0"/>
                <a:cs typeface="Segoe UI"/>
              </a:rPr>
              <a:t>Cảm</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biến</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môi</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trường</a:t>
            </a:r>
            <a:r>
              <a:rPr lang="en-US" sz="2400" dirty="0">
                <a:solidFill>
                  <a:srgbClr val="202124"/>
                </a:solidFill>
                <a:ea typeface="Times New Roman" panose="02020603050405020304" pitchFamily="18" charset="0"/>
                <a:cs typeface="Segoe UI"/>
              </a:rPr>
              <a:t> ( DHT11) </a:t>
            </a:r>
            <a:endParaRPr lang="en-US" sz="2400" dirty="0">
              <a:solidFill>
                <a:srgbClr val="202124"/>
              </a:solidFill>
              <a:ea typeface="Times New Roman" panose="02020603050405020304" pitchFamily="18" charset="0"/>
              <a:cs typeface="Segoe UI" panose="020B0502040204020203" pitchFamily="34" charset="0"/>
            </a:endParaRPr>
          </a:p>
        </p:txBody>
      </p:sp>
      <p:sp>
        <p:nvSpPr>
          <p:cNvPr id="5" name="Rectangle 4"/>
          <p:cNvSpPr/>
          <p:nvPr/>
        </p:nvSpPr>
        <p:spPr>
          <a:xfrm>
            <a:off x="504332" y="827920"/>
            <a:ext cx="5497018" cy="458780"/>
          </a:xfrm>
          <a:prstGeom prst="rect">
            <a:avLst/>
          </a:prstGeom>
        </p:spPr>
        <p:txBody>
          <a:bodyPr wrap="none">
            <a:spAutoFit/>
          </a:bodyPr>
          <a:lstStyle/>
          <a:p>
            <a:pPr lvl="0">
              <a:lnSpc>
                <a:spcPct val="107000"/>
              </a:lnSpc>
              <a:defRPr/>
            </a:pPr>
            <a:r>
              <a:rPr lang="en-US" sz="2400" b="1" err="1">
                <a:solidFill>
                  <a:srgbClr val="C00000"/>
                </a:solidFill>
                <a:ea typeface="Times New Roman" panose="02020603050405020304" pitchFamily="18" charset="0"/>
                <a:cs typeface="Segoe UI" panose="020B0502040204020203" pitchFamily="34" charset="0"/>
              </a:rPr>
              <a:t>Bộ</a:t>
            </a:r>
            <a:r>
              <a:rPr lang="en-US" sz="2400" b="1">
                <a:solidFill>
                  <a:srgbClr val="C00000"/>
                </a:solidFill>
                <a:ea typeface="Times New Roman" panose="02020603050405020304" pitchFamily="18" charset="0"/>
                <a:cs typeface="Segoe UI" panose="020B0502040204020203" pitchFamily="34" charset="0"/>
              </a:rPr>
              <a:t> </a:t>
            </a:r>
            <a:r>
              <a:rPr lang="en-US" sz="2400" b="1" err="1">
                <a:solidFill>
                  <a:srgbClr val="C00000"/>
                </a:solidFill>
                <a:ea typeface="Times New Roman" panose="02020603050405020304" pitchFamily="18" charset="0"/>
                <a:cs typeface="Segoe UI" panose="020B0502040204020203" pitchFamily="34" charset="0"/>
              </a:rPr>
              <a:t>xử</a:t>
            </a:r>
            <a:r>
              <a:rPr lang="en-US" sz="2400" b="1">
                <a:solidFill>
                  <a:srgbClr val="C00000"/>
                </a:solidFill>
                <a:ea typeface="Times New Roman" panose="02020603050405020304" pitchFamily="18" charset="0"/>
                <a:cs typeface="Segoe UI" panose="020B0502040204020203" pitchFamily="34" charset="0"/>
              </a:rPr>
              <a:t> </a:t>
            </a:r>
            <a:r>
              <a:rPr lang="en-US" sz="2400" b="1" err="1">
                <a:solidFill>
                  <a:srgbClr val="C00000"/>
                </a:solidFill>
                <a:ea typeface="Times New Roman" panose="02020603050405020304" pitchFamily="18" charset="0"/>
                <a:cs typeface="Segoe UI" panose="020B0502040204020203" pitchFamily="34" charset="0"/>
              </a:rPr>
              <a:t>lí</a:t>
            </a:r>
            <a:r>
              <a:rPr lang="en-US" sz="2400" b="1">
                <a:solidFill>
                  <a:srgbClr val="C00000"/>
                </a:solidFill>
                <a:ea typeface="Times New Roman" panose="02020603050405020304" pitchFamily="18" charset="0"/>
                <a:cs typeface="Segoe UI" panose="020B0502040204020203" pitchFamily="34" charset="0"/>
              </a:rPr>
              <a:t> </a:t>
            </a:r>
            <a:r>
              <a:rPr lang="en-US" sz="2400" b="1" err="1">
                <a:solidFill>
                  <a:srgbClr val="C00000"/>
                </a:solidFill>
                <a:ea typeface="Times New Roman" panose="02020603050405020304" pitchFamily="18" charset="0"/>
                <a:cs typeface="Segoe UI" panose="020B0502040204020203" pitchFamily="34" charset="0"/>
              </a:rPr>
              <a:t>và</a:t>
            </a:r>
            <a:r>
              <a:rPr lang="en-US" sz="2400" b="1">
                <a:solidFill>
                  <a:srgbClr val="C00000"/>
                </a:solidFill>
                <a:ea typeface="Times New Roman" panose="02020603050405020304" pitchFamily="18" charset="0"/>
                <a:cs typeface="Segoe UI" panose="020B0502040204020203" pitchFamily="34" charset="0"/>
              </a:rPr>
              <a:t> </a:t>
            </a:r>
            <a:r>
              <a:rPr lang="en-US" sz="2400" b="1" err="1">
                <a:solidFill>
                  <a:srgbClr val="C00000"/>
                </a:solidFill>
                <a:ea typeface="Times New Roman" panose="02020603050405020304" pitchFamily="18" charset="0"/>
                <a:cs typeface="Segoe UI" panose="020B0502040204020203" pitchFamily="34" charset="0"/>
              </a:rPr>
              <a:t>điều</a:t>
            </a:r>
            <a:r>
              <a:rPr lang="en-US" sz="2400" b="1">
                <a:solidFill>
                  <a:srgbClr val="C00000"/>
                </a:solidFill>
                <a:ea typeface="Times New Roman" panose="02020603050405020304" pitchFamily="18" charset="0"/>
                <a:cs typeface="Segoe UI" panose="020B0502040204020203" pitchFamily="34" charset="0"/>
              </a:rPr>
              <a:t> </a:t>
            </a:r>
            <a:r>
              <a:rPr lang="en-US" sz="2400" b="1" err="1">
                <a:solidFill>
                  <a:srgbClr val="C00000"/>
                </a:solidFill>
                <a:ea typeface="Times New Roman" panose="02020603050405020304" pitchFamily="18" charset="0"/>
                <a:cs typeface="Segoe UI" panose="020B0502040204020203" pitchFamily="34" charset="0"/>
              </a:rPr>
              <a:t>khiển</a:t>
            </a:r>
            <a:r>
              <a:rPr lang="en-US" sz="2400" b="1">
                <a:solidFill>
                  <a:srgbClr val="C00000"/>
                </a:solidFill>
                <a:ea typeface="Times New Roman" panose="02020603050405020304" pitchFamily="18" charset="0"/>
                <a:cs typeface="Segoe UI" panose="020B0502040204020203" pitchFamily="34" charset="0"/>
              </a:rPr>
              <a:t>  (Coordinator)</a:t>
            </a:r>
            <a:endParaRPr lang="en-US" sz="2400">
              <a:solidFill>
                <a:srgbClr val="C00000"/>
              </a:solidFill>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2762136973"/>
      </p:ext>
    </p:extLst>
  </p:cSld>
  <p:clrMapOvr>
    <a:masterClrMapping/>
  </p:clrMapOvr>
  <p:transition spd="slow">
    <p:strip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63" name="TextBox 62">
            <a:extLst>
              <a:ext uri="{FF2B5EF4-FFF2-40B4-BE49-F238E27FC236}">
                <a16:creationId xmlns:a16="http://schemas.microsoft.com/office/drawing/2014/main" id="{2615194F-3625-A5B8-7FE5-6BC781804C09}"/>
              </a:ext>
            </a:extLst>
          </p:cNvPr>
          <p:cNvSpPr txBox="1"/>
          <p:nvPr/>
        </p:nvSpPr>
        <p:spPr>
          <a:xfrm>
            <a:off x="311764" y="899765"/>
            <a:ext cx="4878259"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Hệ</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thống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điều</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khiển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môi</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trường</a:t>
            </a:r>
            <a:endParaRPr lang="en-US" sz="2400" b="1">
              <a:solidFill>
                <a:srgbClr val="C02034"/>
              </a:solidFill>
              <a:cs typeface="Segoe UI" panose="020B0502040204020203" pitchFamily="34" charset="0"/>
            </a:endParaRPr>
          </a:p>
        </p:txBody>
      </p:sp>
      <p:grpSp>
        <p:nvGrpSpPr>
          <p:cNvPr id="42" name="Group 41">
            <a:extLst>
              <a:ext uri="{FF2B5EF4-FFF2-40B4-BE49-F238E27FC236}">
                <a16:creationId xmlns:a16="http://schemas.microsoft.com/office/drawing/2014/main" id="{DE52741E-4DA9-DFBB-EE0B-74A5AA0B48BF}"/>
              </a:ext>
            </a:extLst>
          </p:cNvPr>
          <p:cNvGrpSpPr/>
          <p:nvPr/>
        </p:nvGrpSpPr>
        <p:grpSpPr>
          <a:xfrm>
            <a:off x="8214476" y="1116615"/>
            <a:ext cx="3722408" cy="3455701"/>
            <a:chOff x="7176410" y="1159474"/>
            <a:chExt cx="5015596" cy="4811433"/>
          </a:xfrm>
        </p:grpSpPr>
        <p:pic>
          <p:nvPicPr>
            <p:cNvPr id="3" name="Picture 2">
              <a:extLst>
                <a:ext uri="{FF2B5EF4-FFF2-40B4-BE49-F238E27FC236}">
                  <a16:creationId xmlns:a16="http://schemas.microsoft.com/office/drawing/2014/main" id="{9D1D2250-32AE-2DBC-F68E-EE52B5068FD7}"/>
                </a:ext>
              </a:extLst>
            </p:cNvPr>
            <p:cNvPicPr>
              <a:picLocks noChangeAspect="1"/>
            </p:cNvPicPr>
            <p:nvPr/>
          </p:nvPicPr>
          <p:blipFill>
            <a:blip r:embed="rId3"/>
            <a:stretch>
              <a:fillRect/>
            </a:stretch>
          </p:blipFill>
          <p:spPr>
            <a:xfrm>
              <a:off x="7176410" y="1159474"/>
              <a:ext cx="5015596" cy="3960553"/>
            </a:xfrm>
            <a:prstGeom prst="rect">
              <a:avLst/>
            </a:prstGeom>
          </p:spPr>
        </p:pic>
        <p:sp>
          <p:nvSpPr>
            <p:cNvPr id="15" name="Rectangle 14">
              <a:extLst>
                <a:ext uri="{FF2B5EF4-FFF2-40B4-BE49-F238E27FC236}">
                  <a16:creationId xmlns:a16="http://schemas.microsoft.com/office/drawing/2014/main" id="{7820E6B5-4A83-3F64-A72C-49D15C969898}"/>
                </a:ext>
              </a:extLst>
            </p:cNvPr>
            <p:cNvSpPr/>
            <p:nvPr/>
          </p:nvSpPr>
          <p:spPr>
            <a:xfrm>
              <a:off x="7269719" y="5253622"/>
              <a:ext cx="566057" cy="23153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AB91476-3BA2-D1DA-71FA-118BD1A98A2F}"/>
                </a:ext>
              </a:extLst>
            </p:cNvPr>
            <p:cNvSpPr txBox="1"/>
            <p:nvPr/>
          </p:nvSpPr>
          <p:spPr>
            <a:xfrm>
              <a:off x="7835777" y="5189768"/>
              <a:ext cx="2847176" cy="428523"/>
            </a:xfrm>
            <a:prstGeom prst="rect">
              <a:avLst/>
            </a:prstGeom>
            <a:noFill/>
          </p:spPr>
          <p:txBody>
            <a:bodyPr wrap="none" rtlCol="0">
              <a:spAutoFit/>
            </a:bodyPr>
            <a:lstStyle/>
            <a:p>
              <a:r>
                <a:rPr lang="en-US" sz="1400">
                  <a:cs typeface="Segoe UI" panose="020B0502040204020203" pitchFamily="34" charset="0"/>
                </a:rPr>
                <a:t>Led </a:t>
              </a:r>
              <a:r>
                <a:rPr lang="en-US" sz="1400" err="1">
                  <a:cs typeface="Segoe UI" panose="020B0502040204020203" pitchFamily="34" charset="0"/>
                </a:rPr>
                <a:t>hồng</a:t>
              </a:r>
              <a:r>
                <a:rPr lang="en-US" sz="1400">
                  <a:cs typeface="Segoe UI" panose="020B0502040204020203" pitchFamily="34" charset="0"/>
                </a:rPr>
                <a:t> </a:t>
              </a:r>
              <a:r>
                <a:rPr lang="en-US" sz="1400" err="1">
                  <a:cs typeface="Segoe UI" panose="020B0502040204020203" pitchFamily="34" charset="0"/>
                </a:rPr>
                <a:t>ngoại</a:t>
              </a:r>
              <a:r>
                <a:rPr lang="en-US" sz="1400">
                  <a:cs typeface="Segoe UI" panose="020B0502040204020203" pitchFamily="34" charset="0"/>
                </a:rPr>
                <a:t> (IR Led)</a:t>
              </a:r>
            </a:p>
          </p:txBody>
        </p:sp>
        <p:sp>
          <p:nvSpPr>
            <p:cNvPr id="21" name="Rectangle 20">
              <a:extLst>
                <a:ext uri="{FF2B5EF4-FFF2-40B4-BE49-F238E27FC236}">
                  <a16:creationId xmlns:a16="http://schemas.microsoft.com/office/drawing/2014/main" id="{AE87F2D8-46C4-4378-B027-DAB06A37F3AE}"/>
                </a:ext>
              </a:extLst>
            </p:cNvPr>
            <p:cNvSpPr/>
            <p:nvPr/>
          </p:nvSpPr>
          <p:spPr>
            <a:xfrm>
              <a:off x="7269719" y="5618756"/>
              <a:ext cx="566057" cy="2315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EF98519-73CA-537F-FD66-54F17407F0DF}"/>
                </a:ext>
              </a:extLst>
            </p:cNvPr>
            <p:cNvSpPr txBox="1"/>
            <p:nvPr/>
          </p:nvSpPr>
          <p:spPr>
            <a:xfrm>
              <a:off x="7835777" y="5542384"/>
              <a:ext cx="1240213" cy="428523"/>
            </a:xfrm>
            <a:prstGeom prst="rect">
              <a:avLst/>
            </a:prstGeom>
            <a:noFill/>
          </p:spPr>
          <p:txBody>
            <a:bodyPr wrap="none" rtlCol="0">
              <a:spAutoFit/>
            </a:bodyPr>
            <a:lstStyle/>
            <a:p>
              <a:r>
                <a:rPr lang="en-US" sz="1400">
                  <a:cs typeface="Segoe UI" panose="020B0502040204020203" pitchFamily="34" charset="0"/>
                </a:rPr>
                <a:t>Led </a:t>
              </a:r>
              <a:r>
                <a:rPr lang="en-US" sz="1400" err="1">
                  <a:cs typeface="Segoe UI" panose="020B0502040204020203" pitchFamily="34" charset="0"/>
                </a:rPr>
                <a:t>xanh</a:t>
              </a:r>
              <a:endParaRPr lang="en-US" sz="1400">
                <a:cs typeface="Segoe UI" panose="020B0502040204020203" pitchFamily="34" charset="0"/>
              </a:endParaRPr>
            </a:p>
          </p:txBody>
        </p:sp>
        <p:sp>
          <p:nvSpPr>
            <p:cNvPr id="23" name="Rectangle 22">
              <a:extLst>
                <a:ext uri="{FF2B5EF4-FFF2-40B4-BE49-F238E27FC236}">
                  <a16:creationId xmlns:a16="http://schemas.microsoft.com/office/drawing/2014/main" id="{80998B52-4600-F23B-8DA0-F3ECAF451ACE}"/>
                </a:ext>
              </a:extLst>
            </p:cNvPr>
            <p:cNvSpPr/>
            <p:nvPr/>
          </p:nvSpPr>
          <p:spPr>
            <a:xfrm>
              <a:off x="9713244" y="5618756"/>
              <a:ext cx="566057" cy="2315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7F2F91B-97B2-3553-04E7-BA57C64D58CE}"/>
                </a:ext>
              </a:extLst>
            </p:cNvPr>
            <p:cNvSpPr txBox="1"/>
            <p:nvPr/>
          </p:nvSpPr>
          <p:spPr>
            <a:xfrm>
              <a:off x="10279301" y="5542384"/>
              <a:ext cx="1240213" cy="428523"/>
            </a:xfrm>
            <a:prstGeom prst="rect">
              <a:avLst/>
            </a:prstGeom>
            <a:noFill/>
          </p:spPr>
          <p:txBody>
            <a:bodyPr wrap="none" rtlCol="0">
              <a:spAutoFit/>
            </a:bodyPr>
            <a:lstStyle/>
            <a:p>
              <a:r>
                <a:rPr lang="en-US" sz="1400">
                  <a:cs typeface="Segoe UI" panose="020B0502040204020203" pitchFamily="34" charset="0"/>
                </a:rPr>
                <a:t>Led </a:t>
              </a:r>
              <a:r>
                <a:rPr lang="en-US" sz="1400" err="1">
                  <a:cs typeface="Segoe UI" panose="020B0502040204020203" pitchFamily="34" charset="0"/>
                </a:rPr>
                <a:t>vàng</a:t>
              </a:r>
              <a:endParaRPr lang="en-US" sz="1400">
                <a:cs typeface="Segoe UI" panose="020B0502040204020203" pitchFamily="34" charset="0"/>
              </a:endParaRPr>
            </a:p>
          </p:txBody>
        </p:sp>
        <p:sp>
          <p:nvSpPr>
            <p:cNvPr id="17" name="Oval 16">
              <a:extLst>
                <a:ext uri="{FF2B5EF4-FFF2-40B4-BE49-F238E27FC236}">
                  <a16:creationId xmlns:a16="http://schemas.microsoft.com/office/drawing/2014/main" id="{6F090389-58BF-DF82-344E-440D9A0BBBCB}"/>
                </a:ext>
              </a:extLst>
            </p:cNvPr>
            <p:cNvSpPr/>
            <p:nvPr/>
          </p:nvSpPr>
          <p:spPr>
            <a:xfrm flipH="1">
              <a:off x="9346264" y="2848726"/>
              <a:ext cx="109010" cy="10901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0FD99AD-858D-9A5B-7974-62DC04B168FA}"/>
                </a:ext>
              </a:extLst>
            </p:cNvPr>
            <p:cNvSpPr/>
            <p:nvPr/>
          </p:nvSpPr>
          <p:spPr>
            <a:xfrm rot="2198649">
              <a:off x="8198570" y="2542587"/>
              <a:ext cx="1101012" cy="1227313"/>
            </a:xfrm>
            <a:prstGeom prst="triangle">
              <a:avLst>
                <a:gd name="adj" fmla="val 83899"/>
              </a:avLst>
            </a:prstGeom>
            <a:gradFill>
              <a:gsLst>
                <a:gs pos="0">
                  <a:srgbClr val="00B0F0"/>
                </a:gs>
                <a:gs pos="100000">
                  <a:srgbClr val="00B0F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8000479-F0BD-73F4-5719-7BA2BB7D603D}"/>
                </a:ext>
              </a:extLst>
            </p:cNvPr>
            <p:cNvSpPr/>
            <p:nvPr/>
          </p:nvSpPr>
          <p:spPr>
            <a:xfrm flipH="1">
              <a:off x="9336193" y="2611654"/>
              <a:ext cx="109010" cy="10901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1A7B450E-EFFB-EA24-B167-E1178473BF63}"/>
                </a:ext>
              </a:extLst>
            </p:cNvPr>
            <p:cNvSpPr/>
            <p:nvPr/>
          </p:nvSpPr>
          <p:spPr>
            <a:xfrm rot="2198649">
              <a:off x="8194224" y="2322695"/>
              <a:ext cx="1101012" cy="1227313"/>
            </a:xfrm>
            <a:prstGeom prst="triangle">
              <a:avLst>
                <a:gd name="adj" fmla="val 83899"/>
              </a:avLst>
            </a:prstGeom>
            <a:gradFill>
              <a:gsLst>
                <a:gs pos="0">
                  <a:srgbClr val="FFFF00"/>
                </a:gs>
                <a:gs pos="100000">
                  <a:srgbClr val="FFFF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920FBC40-43A0-4CD7-04EA-A9DA8D38F3D7}"/>
                </a:ext>
              </a:extLst>
            </p:cNvPr>
            <p:cNvSpPr/>
            <p:nvPr/>
          </p:nvSpPr>
          <p:spPr>
            <a:xfrm rot="18148668">
              <a:off x="9936240" y="2581618"/>
              <a:ext cx="1101012" cy="1132806"/>
            </a:xfrm>
            <a:prstGeom prst="triangle">
              <a:avLst>
                <a:gd name="adj" fmla="val 40223"/>
              </a:avLst>
            </a:prstGeom>
            <a:gradFill>
              <a:gsLst>
                <a:gs pos="0">
                  <a:srgbClr val="00B0F0"/>
                </a:gs>
                <a:gs pos="100000">
                  <a:srgbClr val="00B0F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BC93538-637D-F07C-9C3C-3E6751ED7210}"/>
                </a:ext>
              </a:extLst>
            </p:cNvPr>
            <p:cNvSpPr/>
            <p:nvPr/>
          </p:nvSpPr>
          <p:spPr>
            <a:xfrm>
              <a:off x="9944953" y="2671777"/>
              <a:ext cx="83976" cy="8397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7AB76CE-3F89-4B3F-5ECC-F781C98E22B9}"/>
                </a:ext>
              </a:extLst>
            </p:cNvPr>
            <p:cNvSpPr/>
            <p:nvPr/>
          </p:nvSpPr>
          <p:spPr>
            <a:xfrm>
              <a:off x="9938816" y="2899762"/>
              <a:ext cx="83976" cy="8397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0AED30CA-41A0-5F1B-4163-E826B1F76C5D}"/>
                </a:ext>
              </a:extLst>
            </p:cNvPr>
            <p:cNvSpPr/>
            <p:nvPr/>
          </p:nvSpPr>
          <p:spPr>
            <a:xfrm rot="18148668">
              <a:off x="9977610" y="2353317"/>
              <a:ext cx="1101012" cy="1132806"/>
            </a:xfrm>
            <a:prstGeom prst="triangle">
              <a:avLst>
                <a:gd name="adj" fmla="val 40223"/>
              </a:avLst>
            </a:prstGeom>
            <a:gradFill>
              <a:gsLst>
                <a:gs pos="0">
                  <a:srgbClr val="FFFF00"/>
                </a:gs>
                <a:gs pos="100000">
                  <a:srgbClr val="FFFF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EB7C5E05-A0EE-BF07-03FA-B61E20209107}"/>
              </a:ext>
            </a:extLst>
          </p:cNvPr>
          <p:cNvSpPr txBox="1"/>
          <p:nvPr/>
        </p:nvSpPr>
        <p:spPr>
          <a:xfrm>
            <a:off x="459622" y="1391762"/>
            <a:ext cx="3722914" cy="461665"/>
          </a:xfrm>
          <a:prstGeom prst="rect">
            <a:avLst/>
          </a:prstGeom>
          <a:noFill/>
        </p:spPr>
        <p:txBody>
          <a:bodyPr wrap="square" lIns="91440" tIns="45720" rIns="91440" bIns="45720" rtlCol="0" anchor="t">
            <a:spAutoFit/>
          </a:bodyPr>
          <a:lstStyle/>
          <a:p>
            <a:r>
              <a:rPr lang="en-US" sz="2400" b="1" dirty="0" err="1">
                <a:cs typeface="Segoe UI"/>
              </a:rPr>
              <a:t>Điều</a:t>
            </a:r>
            <a:r>
              <a:rPr lang="en-US" sz="2400" b="1" dirty="0">
                <a:cs typeface="Segoe UI"/>
              </a:rPr>
              <a:t> </a:t>
            </a:r>
            <a:r>
              <a:rPr lang="en-US" sz="2400" b="1" dirty="0" err="1">
                <a:cs typeface="Segoe UI"/>
              </a:rPr>
              <a:t>khiển</a:t>
            </a:r>
            <a:r>
              <a:rPr lang="en-US" sz="2400" b="1" dirty="0">
                <a:cs typeface="Segoe UI"/>
              </a:rPr>
              <a:t> </a:t>
            </a:r>
            <a:r>
              <a:rPr lang="en-US" sz="2400" b="1" dirty="0" err="1">
                <a:cs typeface="Segoe UI"/>
              </a:rPr>
              <a:t>ánh</a:t>
            </a:r>
            <a:r>
              <a:rPr lang="en-US" sz="2400" b="1" dirty="0">
                <a:cs typeface="Segoe UI"/>
              </a:rPr>
              <a:t> </a:t>
            </a:r>
            <a:r>
              <a:rPr lang="en-US" sz="2400" b="1" dirty="0" err="1">
                <a:cs typeface="Segoe UI"/>
              </a:rPr>
              <a:t>sáng</a:t>
            </a:r>
            <a:r>
              <a:rPr lang="en-US" sz="2400" b="1" dirty="0">
                <a:cs typeface="Segoe UI"/>
              </a:rPr>
              <a:t> </a:t>
            </a:r>
            <a:endParaRPr lang="en-US" sz="2400" b="1">
              <a:cs typeface="Segoe UI" panose="020B0502040204020203" pitchFamily="34" charset="0"/>
            </a:endParaRPr>
          </a:p>
        </p:txBody>
      </p:sp>
      <p:sp>
        <p:nvSpPr>
          <p:cNvPr id="20" name="TextBox 19">
            <a:extLst>
              <a:ext uri="{FF2B5EF4-FFF2-40B4-BE49-F238E27FC236}">
                <a16:creationId xmlns:a16="http://schemas.microsoft.com/office/drawing/2014/main" id="{F79114E7-6130-18AC-6490-D2A5FA7F2173}"/>
              </a:ext>
            </a:extLst>
          </p:cNvPr>
          <p:cNvSpPr txBox="1"/>
          <p:nvPr/>
        </p:nvSpPr>
        <p:spPr>
          <a:xfrm>
            <a:off x="459117" y="1805841"/>
            <a:ext cx="4605106" cy="1200329"/>
          </a:xfrm>
          <a:prstGeom prst="rect">
            <a:avLst/>
          </a:prstGeom>
          <a:noFill/>
        </p:spPr>
        <p:txBody>
          <a:bodyPr wrap="square" lIns="91440" tIns="45720" rIns="91440" bIns="45720" rtlCol="0" anchor="t">
            <a:spAutoFit/>
          </a:bodyPr>
          <a:lstStyle/>
          <a:p>
            <a:r>
              <a:rPr lang="en-US" sz="2400" dirty="0" err="1">
                <a:latin typeface="Arial"/>
                <a:cs typeface="Segoe UI"/>
              </a:rPr>
              <a:t>Bố</a:t>
            </a:r>
            <a:r>
              <a:rPr lang="en-US" sz="2400" dirty="0">
                <a:latin typeface="Arial"/>
                <a:cs typeface="Segoe UI"/>
              </a:rPr>
              <a:t> </a:t>
            </a:r>
            <a:r>
              <a:rPr lang="en-US" sz="2400" dirty="0" err="1">
                <a:latin typeface="Arial"/>
                <a:cs typeface="Segoe UI"/>
              </a:rPr>
              <a:t>trí</a:t>
            </a:r>
            <a:r>
              <a:rPr lang="en-US" sz="2400" dirty="0">
                <a:latin typeface="Arial"/>
                <a:cs typeface="Segoe UI"/>
              </a:rPr>
              <a:t>: 4 led </a:t>
            </a:r>
            <a:r>
              <a:rPr lang="en-US" sz="2400" dirty="0" err="1">
                <a:latin typeface="Arial"/>
                <a:cs typeface="Segoe UI"/>
              </a:rPr>
              <a:t>vàng</a:t>
            </a:r>
            <a:r>
              <a:rPr lang="en-US" sz="2400" dirty="0">
                <a:latin typeface="Arial"/>
                <a:cs typeface="Segoe UI"/>
              </a:rPr>
              <a:t>, 4 led </a:t>
            </a:r>
            <a:r>
              <a:rPr lang="en-US" sz="2400" dirty="0" err="1">
                <a:latin typeface="Arial"/>
                <a:cs typeface="Segoe UI"/>
              </a:rPr>
              <a:t>xanh</a:t>
            </a:r>
            <a:endParaRPr lang="en-US" sz="2400" dirty="0">
              <a:latin typeface="Arial"/>
              <a:cs typeface="Segoe UI"/>
            </a:endParaRPr>
          </a:p>
          <a:p>
            <a:r>
              <a:rPr lang="en-US" sz="2400" dirty="0">
                <a:latin typeface="Arial"/>
                <a:cs typeface="Segoe UI"/>
              </a:rPr>
              <a:t>Phương </a:t>
            </a:r>
            <a:r>
              <a:rPr lang="en-US" sz="2400" dirty="0" err="1">
                <a:latin typeface="Arial"/>
                <a:cs typeface="Segoe UI"/>
              </a:rPr>
              <a:t>pháp</a:t>
            </a:r>
            <a:r>
              <a:rPr lang="en-US" sz="2400" dirty="0">
                <a:latin typeface="Arial"/>
                <a:cs typeface="Segoe UI"/>
              </a:rPr>
              <a:t>: </a:t>
            </a:r>
            <a:r>
              <a:rPr lang="en-US" sz="2400" dirty="0" err="1">
                <a:latin typeface="Arial"/>
                <a:cs typeface="Segoe UI"/>
              </a:rPr>
              <a:t>Điều</a:t>
            </a:r>
            <a:r>
              <a:rPr lang="en-US" sz="2400" dirty="0">
                <a:latin typeface="Arial"/>
                <a:cs typeface="Segoe UI"/>
              </a:rPr>
              <a:t> </a:t>
            </a:r>
            <a:r>
              <a:rPr lang="en-US" sz="2400" dirty="0" err="1">
                <a:latin typeface="Arial"/>
                <a:cs typeface="Segoe UI"/>
              </a:rPr>
              <a:t>chế</a:t>
            </a:r>
            <a:r>
              <a:rPr lang="en-US" sz="2400" dirty="0">
                <a:latin typeface="Arial"/>
                <a:cs typeface="Segoe UI"/>
              </a:rPr>
              <a:t> </a:t>
            </a:r>
            <a:r>
              <a:rPr lang="en-US" sz="2400" dirty="0" err="1">
                <a:latin typeface="Arial"/>
                <a:cs typeface="Segoe UI"/>
              </a:rPr>
              <a:t>độ</a:t>
            </a:r>
            <a:r>
              <a:rPr lang="en-US" sz="2400" dirty="0">
                <a:latin typeface="Arial"/>
                <a:cs typeface="Segoe UI"/>
              </a:rPr>
              <a:t> </a:t>
            </a:r>
            <a:r>
              <a:rPr lang="en-US" sz="2400" dirty="0" err="1">
                <a:latin typeface="Arial"/>
                <a:cs typeface="Segoe UI"/>
              </a:rPr>
              <a:t>rộng</a:t>
            </a:r>
            <a:r>
              <a:rPr lang="en-US" sz="2400" dirty="0">
                <a:latin typeface="Arial"/>
                <a:cs typeface="Segoe UI"/>
              </a:rPr>
              <a:t> </a:t>
            </a:r>
            <a:r>
              <a:rPr lang="en-US" sz="2400" dirty="0" err="1">
                <a:latin typeface="Arial"/>
                <a:cs typeface="Segoe UI"/>
              </a:rPr>
              <a:t>xung</a:t>
            </a:r>
            <a:r>
              <a:rPr lang="en-US" sz="2400" dirty="0">
                <a:latin typeface="Arial"/>
                <a:cs typeface="Segoe UI"/>
              </a:rPr>
              <a:t> PWM</a:t>
            </a:r>
          </a:p>
        </p:txBody>
      </p:sp>
      <p:sp>
        <p:nvSpPr>
          <p:cNvPr id="41" name="TextBox 40">
            <a:extLst>
              <a:ext uri="{FF2B5EF4-FFF2-40B4-BE49-F238E27FC236}">
                <a16:creationId xmlns:a16="http://schemas.microsoft.com/office/drawing/2014/main" id="{9186FD3E-5402-67AD-DCCE-079C80937FDB}"/>
              </a:ext>
            </a:extLst>
          </p:cNvPr>
          <p:cNvSpPr txBox="1"/>
          <p:nvPr/>
        </p:nvSpPr>
        <p:spPr>
          <a:xfrm>
            <a:off x="7898362" y="4954959"/>
            <a:ext cx="3681130" cy="307777"/>
          </a:xfrm>
          <a:prstGeom prst="rect">
            <a:avLst/>
          </a:prstGeom>
          <a:noFill/>
        </p:spPr>
        <p:txBody>
          <a:bodyPr wrap="square" rtlCol="0">
            <a:spAutoFit/>
          </a:bodyPr>
          <a:lstStyle/>
          <a:p>
            <a:pPr algn="ctr"/>
            <a:r>
              <a:rPr lang="en-US" sz="1400" i="1" err="1">
                <a:cs typeface="Segoe UI" panose="020B0502040204020203" pitchFamily="34" charset="0"/>
              </a:rPr>
              <a:t>Sơ</a:t>
            </a:r>
            <a:r>
              <a:rPr lang="en-US" sz="1400" i="1">
                <a:cs typeface="Segoe UI" panose="020B0502040204020203" pitchFamily="34" charset="0"/>
              </a:rPr>
              <a:t> </a:t>
            </a:r>
            <a:r>
              <a:rPr lang="en-US" sz="1400" i="1" err="1">
                <a:cs typeface="Segoe UI" panose="020B0502040204020203" pitchFamily="34" charset="0"/>
              </a:rPr>
              <a:t>đồ</a:t>
            </a:r>
            <a:r>
              <a:rPr lang="en-US" sz="1400" i="1">
                <a:cs typeface="Segoe UI" panose="020B0502040204020203" pitchFamily="34" charset="0"/>
              </a:rPr>
              <a:t> </a:t>
            </a:r>
            <a:r>
              <a:rPr lang="en-US" sz="1400" i="1" err="1">
                <a:cs typeface="Segoe UI" panose="020B0502040204020203" pitchFamily="34" charset="0"/>
              </a:rPr>
              <a:t>bố</a:t>
            </a:r>
            <a:r>
              <a:rPr lang="en-US" sz="1400" i="1">
                <a:cs typeface="Segoe UI" panose="020B0502040204020203" pitchFamily="34" charset="0"/>
              </a:rPr>
              <a:t> </a:t>
            </a:r>
            <a:r>
              <a:rPr lang="en-US" sz="1400" i="1" err="1">
                <a:cs typeface="Segoe UI" panose="020B0502040204020203" pitchFamily="34" charset="0"/>
              </a:rPr>
              <a:t>trí</a:t>
            </a:r>
            <a:r>
              <a:rPr lang="en-US" sz="1400" i="1">
                <a:cs typeface="Segoe UI" panose="020B0502040204020203" pitchFamily="34" charset="0"/>
              </a:rPr>
              <a:t> </a:t>
            </a:r>
            <a:r>
              <a:rPr lang="en-US" sz="1400" i="1" err="1">
                <a:cs typeface="Segoe UI" panose="020B0502040204020203" pitchFamily="34" charset="0"/>
              </a:rPr>
              <a:t>linh</a:t>
            </a:r>
            <a:r>
              <a:rPr lang="en-US" sz="1400" i="1">
                <a:cs typeface="Segoe UI" panose="020B0502040204020203" pitchFamily="34" charset="0"/>
              </a:rPr>
              <a:t> </a:t>
            </a:r>
            <a:r>
              <a:rPr lang="en-US" sz="1400" i="1" err="1">
                <a:cs typeface="Segoe UI" panose="020B0502040204020203" pitchFamily="34" charset="0"/>
              </a:rPr>
              <a:t>kiện</a:t>
            </a:r>
            <a:r>
              <a:rPr lang="en-US" sz="1400" i="1">
                <a:cs typeface="Segoe UI" panose="020B0502040204020203" pitchFamily="34" charset="0"/>
              </a:rPr>
              <a:t> </a:t>
            </a:r>
            <a:r>
              <a:rPr lang="en-US" sz="1400" i="1" err="1">
                <a:cs typeface="Segoe UI" panose="020B0502040204020203" pitchFamily="34" charset="0"/>
              </a:rPr>
              <a:t>thực</a:t>
            </a:r>
            <a:r>
              <a:rPr lang="en-US" sz="1400" i="1">
                <a:cs typeface="Segoe UI" panose="020B0502040204020203" pitchFamily="34" charset="0"/>
              </a:rPr>
              <a:t> </a:t>
            </a:r>
            <a:r>
              <a:rPr lang="en-US" sz="1400" i="1" err="1">
                <a:cs typeface="Segoe UI" panose="020B0502040204020203" pitchFamily="34" charset="0"/>
              </a:rPr>
              <a:t>tế</a:t>
            </a:r>
            <a:endParaRPr lang="en-US" sz="1400" i="1">
              <a:cs typeface="Segoe UI" panose="020B0502040204020203" pitchFamily="34" charset="0"/>
            </a:endParaRPr>
          </a:p>
        </p:txBody>
      </p:sp>
      <p:sp>
        <p:nvSpPr>
          <p:cNvPr id="44" name="Title 1">
            <a:extLst>
              <a:ext uri="{FF2B5EF4-FFF2-40B4-BE49-F238E27FC236}">
                <a16:creationId xmlns:a16="http://schemas.microsoft.com/office/drawing/2014/main" id="{C0083762-4CBD-9D0C-57E8-25CDB0234200}"/>
              </a:ext>
            </a:extLst>
          </p:cNvPr>
          <p:cNvSpPr>
            <a:spLocks noGrp="1"/>
          </p:cNvSpPr>
          <p:nvPr>
            <p:ph type="title"/>
          </p:nvPr>
        </p:nvSpPr>
        <p:spPr>
          <a:xfrm>
            <a:off x="338736" y="112543"/>
            <a:ext cx="11514528" cy="436098"/>
          </a:xfrm>
        </p:spPr>
        <p:txBody>
          <a:bodyPr/>
          <a:lstStyle/>
          <a:p>
            <a:r>
              <a:rPr lang="en-US"/>
              <a:t>03 THIẾT KẾ THIẾT BỊ ĐIỀU KHIỂN TRUNG TÂM</a:t>
            </a:r>
          </a:p>
        </p:txBody>
      </p:sp>
      <p:sp>
        <p:nvSpPr>
          <p:cNvPr id="45" name="TextBox 44">
            <a:extLst>
              <a:ext uri="{FF2B5EF4-FFF2-40B4-BE49-F238E27FC236}">
                <a16:creationId xmlns:a16="http://schemas.microsoft.com/office/drawing/2014/main" id="{8A6D0BBD-0AE3-8E86-2A02-5D627EEE6F66}"/>
              </a:ext>
            </a:extLst>
          </p:cNvPr>
          <p:cNvSpPr txBox="1"/>
          <p:nvPr/>
        </p:nvSpPr>
        <p:spPr>
          <a:xfrm>
            <a:off x="459623" y="2997916"/>
            <a:ext cx="3821186" cy="461665"/>
          </a:xfrm>
          <a:prstGeom prst="rect">
            <a:avLst/>
          </a:prstGeom>
          <a:noFill/>
        </p:spPr>
        <p:txBody>
          <a:bodyPr wrap="square" lIns="91440" tIns="45720" rIns="91440" bIns="45720" rtlCol="0" anchor="t">
            <a:spAutoFit/>
          </a:bodyPr>
          <a:lstStyle/>
          <a:p>
            <a:r>
              <a:rPr lang="en-US" sz="2400" b="1" dirty="0" err="1">
                <a:cs typeface="Segoe UI"/>
              </a:rPr>
              <a:t>Điều</a:t>
            </a:r>
            <a:r>
              <a:rPr lang="en-US" sz="2400" b="1" dirty="0">
                <a:cs typeface="Segoe UI"/>
              </a:rPr>
              <a:t> </a:t>
            </a:r>
            <a:r>
              <a:rPr lang="en-US" sz="2400" b="1" dirty="0" err="1">
                <a:cs typeface="Segoe UI"/>
              </a:rPr>
              <a:t>khiển</a:t>
            </a:r>
            <a:r>
              <a:rPr lang="en-US" sz="2400" b="1" dirty="0">
                <a:cs typeface="Segoe UI"/>
              </a:rPr>
              <a:t> </a:t>
            </a:r>
            <a:r>
              <a:rPr lang="en-US" sz="2400" b="1" dirty="0" err="1">
                <a:cs typeface="Segoe UI"/>
              </a:rPr>
              <a:t>nhiệt</a:t>
            </a:r>
            <a:r>
              <a:rPr lang="en-US" sz="2400" b="1" dirty="0">
                <a:cs typeface="Segoe UI"/>
              </a:rPr>
              <a:t> </a:t>
            </a:r>
            <a:r>
              <a:rPr lang="en-US" sz="2400" b="1" dirty="0" err="1">
                <a:cs typeface="Segoe UI"/>
              </a:rPr>
              <a:t>độ</a:t>
            </a:r>
            <a:endParaRPr lang="en-US" sz="2400" b="1" dirty="0">
              <a:cs typeface="Segoe UI"/>
            </a:endParaRPr>
          </a:p>
        </p:txBody>
      </p:sp>
      <p:sp>
        <p:nvSpPr>
          <p:cNvPr id="46" name="Rectangle: Rounded Corners 45">
            <a:extLst>
              <a:ext uri="{FF2B5EF4-FFF2-40B4-BE49-F238E27FC236}">
                <a16:creationId xmlns:a16="http://schemas.microsoft.com/office/drawing/2014/main" id="{4356EAF9-370F-6A59-E01C-FEDDB92811F6}"/>
              </a:ext>
            </a:extLst>
          </p:cNvPr>
          <p:cNvSpPr/>
          <p:nvPr/>
        </p:nvSpPr>
        <p:spPr>
          <a:xfrm>
            <a:off x="1483931" y="5304481"/>
            <a:ext cx="693062" cy="34005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DHT11</a:t>
            </a:r>
          </a:p>
        </p:txBody>
      </p:sp>
      <p:sp>
        <p:nvSpPr>
          <p:cNvPr id="49" name="Rectangle: Rounded Corners 48">
            <a:extLst>
              <a:ext uri="{FF2B5EF4-FFF2-40B4-BE49-F238E27FC236}">
                <a16:creationId xmlns:a16="http://schemas.microsoft.com/office/drawing/2014/main" id="{0F846899-E899-3FCD-ECD8-D9216A3F1337}"/>
              </a:ext>
            </a:extLst>
          </p:cNvPr>
          <p:cNvSpPr/>
          <p:nvPr/>
        </p:nvSpPr>
        <p:spPr>
          <a:xfrm>
            <a:off x="2363762" y="5303855"/>
            <a:ext cx="572268" cy="34005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MCU</a:t>
            </a:r>
          </a:p>
        </p:txBody>
      </p:sp>
      <p:sp>
        <p:nvSpPr>
          <p:cNvPr id="50" name="Rectangle: Rounded Corners 49">
            <a:extLst>
              <a:ext uri="{FF2B5EF4-FFF2-40B4-BE49-F238E27FC236}">
                <a16:creationId xmlns:a16="http://schemas.microsoft.com/office/drawing/2014/main" id="{FBABB745-13C2-954A-F884-016D5CC07454}"/>
              </a:ext>
            </a:extLst>
          </p:cNvPr>
          <p:cNvSpPr/>
          <p:nvPr/>
        </p:nvSpPr>
        <p:spPr>
          <a:xfrm>
            <a:off x="3202824" y="5303855"/>
            <a:ext cx="635102" cy="34005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IR Led</a:t>
            </a:r>
          </a:p>
        </p:txBody>
      </p:sp>
      <p:sp>
        <p:nvSpPr>
          <p:cNvPr id="51" name="Rectangle: Rounded Corners 50">
            <a:extLst>
              <a:ext uri="{FF2B5EF4-FFF2-40B4-BE49-F238E27FC236}">
                <a16:creationId xmlns:a16="http://schemas.microsoft.com/office/drawing/2014/main" id="{A5BE82FD-8B2A-016D-003A-40E8263934EB}"/>
              </a:ext>
            </a:extLst>
          </p:cNvPr>
          <p:cNvSpPr/>
          <p:nvPr/>
        </p:nvSpPr>
        <p:spPr>
          <a:xfrm>
            <a:off x="4556516" y="5295329"/>
            <a:ext cx="504101" cy="34005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Fan</a:t>
            </a:r>
          </a:p>
        </p:txBody>
      </p:sp>
      <p:cxnSp>
        <p:nvCxnSpPr>
          <p:cNvPr id="48" name="Straight Arrow Connector 47">
            <a:extLst>
              <a:ext uri="{FF2B5EF4-FFF2-40B4-BE49-F238E27FC236}">
                <a16:creationId xmlns:a16="http://schemas.microsoft.com/office/drawing/2014/main" id="{1070FA07-627A-26D2-0B56-7408F830ED8C}"/>
              </a:ext>
            </a:extLst>
          </p:cNvPr>
          <p:cNvCxnSpPr>
            <a:cxnSpLocks/>
          </p:cNvCxnSpPr>
          <p:nvPr/>
        </p:nvCxnSpPr>
        <p:spPr>
          <a:xfrm flipV="1">
            <a:off x="3837926" y="5454312"/>
            <a:ext cx="718590" cy="8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AF491A4-5715-2028-4A42-A6ACD82007AB}"/>
              </a:ext>
            </a:extLst>
          </p:cNvPr>
          <p:cNvCxnSpPr>
            <a:cxnSpLocks/>
          </p:cNvCxnSpPr>
          <p:nvPr/>
        </p:nvCxnSpPr>
        <p:spPr>
          <a:xfrm>
            <a:off x="2936030" y="5462838"/>
            <a:ext cx="266794"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C147C4-91DD-116B-9234-74AADE5393F7}"/>
              </a:ext>
            </a:extLst>
          </p:cNvPr>
          <p:cNvCxnSpPr>
            <a:cxnSpLocks/>
          </p:cNvCxnSpPr>
          <p:nvPr/>
        </p:nvCxnSpPr>
        <p:spPr>
          <a:xfrm flipV="1">
            <a:off x="2176993" y="5462838"/>
            <a:ext cx="186769" cy="62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3C21F5D-FAEE-20FD-863E-1226005B760D}"/>
              </a:ext>
            </a:extLst>
          </p:cNvPr>
          <p:cNvCxnSpPr>
            <a:cxnSpLocks/>
          </p:cNvCxnSpPr>
          <p:nvPr/>
        </p:nvCxnSpPr>
        <p:spPr>
          <a:xfrm rot="5400000">
            <a:off x="3314939" y="4139862"/>
            <a:ext cx="9152" cy="2978105"/>
          </a:xfrm>
          <a:prstGeom prst="bentConnector3">
            <a:avLst>
              <a:gd name="adj1" fmla="val 259781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9631045-6AC1-57B1-7E99-4B38C083A7CA}"/>
              </a:ext>
            </a:extLst>
          </p:cNvPr>
          <p:cNvSpPr txBox="1"/>
          <p:nvPr/>
        </p:nvSpPr>
        <p:spPr>
          <a:xfrm>
            <a:off x="3804656" y="5225005"/>
            <a:ext cx="734496" cy="261610"/>
          </a:xfrm>
          <a:prstGeom prst="rect">
            <a:avLst/>
          </a:prstGeom>
          <a:noFill/>
        </p:spPr>
        <p:txBody>
          <a:bodyPr wrap="none" rtlCol="0">
            <a:spAutoFit/>
          </a:bodyPr>
          <a:lstStyle/>
          <a:p>
            <a:r>
              <a:rPr lang="en-US" sz="1100">
                <a:cs typeface="Segoe UI" panose="020B0502040204020203" pitchFamily="34" charset="0"/>
              </a:rPr>
              <a:t>IR signal</a:t>
            </a:r>
          </a:p>
        </p:txBody>
      </p:sp>
      <p:sp>
        <p:nvSpPr>
          <p:cNvPr id="64" name="TextBox 63">
            <a:extLst>
              <a:ext uri="{FF2B5EF4-FFF2-40B4-BE49-F238E27FC236}">
                <a16:creationId xmlns:a16="http://schemas.microsoft.com/office/drawing/2014/main" id="{35DD1237-D770-8333-1B1F-45655F244BD2}"/>
              </a:ext>
            </a:extLst>
          </p:cNvPr>
          <p:cNvSpPr txBox="1"/>
          <p:nvPr/>
        </p:nvSpPr>
        <p:spPr>
          <a:xfrm>
            <a:off x="3836983" y="5418086"/>
            <a:ext cx="596638" cy="261610"/>
          </a:xfrm>
          <a:prstGeom prst="rect">
            <a:avLst/>
          </a:prstGeom>
          <a:noFill/>
        </p:spPr>
        <p:txBody>
          <a:bodyPr wrap="none" rtlCol="0">
            <a:spAutoFit/>
          </a:bodyPr>
          <a:lstStyle/>
          <a:p>
            <a:r>
              <a:rPr lang="en-US" sz="1100">
                <a:cs typeface="Segoe UI" panose="020B0502040204020203" pitchFamily="34" charset="0"/>
              </a:rPr>
              <a:t>On/Off</a:t>
            </a:r>
          </a:p>
        </p:txBody>
      </p:sp>
      <p:sp>
        <p:nvSpPr>
          <p:cNvPr id="65" name="TextBox 64">
            <a:extLst>
              <a:ext uri="{FF2B5EF4-FFF2-40B4-BE49-F238E27FC236}">
                <a16:creationId xmlns:a16="http://schemas.microsoft.com/office/drawing/2014/main" id="{D6D511CC-20E4-5D70-BCF4-3CE0EE518235}"/>
              </a:ext>
            </a:extLst>
          </p:cNvPr>
          <p:cNvSpPr txBox="1"/>
          <p:nvPr/>
        </p:nvSpPr>
        <p:spPr>
          <a:xfrm>
            <a:off x="2413399" y="5736016"/>
            <a:ext cx="1514132" cy="276999"/>
          </a:xfrm>
          <a:prstGeom prst="rect">
            <a:avLst/>
          </a:prstGeom>
          <a:noFill/>
        </p:spPr>
        <p:txBody>
          <a:bodyPr wrap="none" rtlCol="0">
            <a:spAutoFit/>
          </a:bodyPr>
          <a:lstStyle/>
          <a:p>
            <a:r>
              <a:rPr lang="en-US" sz="1200">
                <a:cs typeface="Segoe UI" panose="020B0502040204020203" pitchFamily="34" charset="0"/>
              </a:rPr>
              <a:t>Temperature Signal</a:t>
            </a:r>
          </a:p>
        </p:txBody>
      </p:sp>
      <p:pic>
        <p:nvPicPr>
          <p:cNvPr id="89" name="Picture 2" descr="RF3i Lab - Posts | Facebook">
            <a:extLst>
              <a:ext uri="{FF2B5EF4-FFF2-40B4-BE49-F238E27FC236}">
                <a16:creationId xmlns:a16="http://schemas.microsoft.com/office/drawing/2014/main" id="{E2D87417-EFCE-7993-617C-C165BE49A5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BB0C28F7-487B-634B-5D0D-13DF0ACD008E}"/>
              </a:ext>
            </a:extLst>
          </p:cNvPr>
          <p:cNvSpPr txBox="1"/>
          <p:nvPr/>
        </p:nvSpPr>
        <p:spPr>
          <a:xfrm>
            <a:off x="496376" y="3488214"/>
            <a:ext cx="3686159" cy="1569660"/>
          </a:xfrm>
          <a:prstGeom prst="rect">
            <a:avLst/>
          </a:prstGeom>
          <a:noFill/>
        </p:spPr>
        <p:txBody>
          <a:bodyPr wrap="square" lIns="91440" tIns="45720" rIns="91440" bIns="45720" rtlCol="0" anchor="t">
            <a:spAutoFit/>
          </a:bodyPr>
          <a:lstStyle/>
          <a:p>
            <a:pPr algn="just"/>
            <a:r>
              <a:rPr lang="en-US" sz="2400" dirty="0">
                <a:cs typeface="Segoe UI"/>
              </a:rPr>
              <a:t>IR Led </a:t>
            </a:r>
            <a:r>
              <a:rPr lang="en-US" sz="2400" dirty="0" err="1">
                <a:cs typeface="Segoe UI"/>
              </a:rPr>
              <a:t>phát</a:t>
            </a:r>
            <a:r>
              <a:rPr lang="en-US" sz="2400" dirty="0">
                <a:cs typeface="Segoe UI"/>
              </a:rPr>
              <a:t> </a:t>
            </a:r>
            <a:r>
              <a:rPr lang="en-US" sz="2400" dirty="0" err="1">
                <a:cs typeface="Segoe UI"/>
              </a:rPr>
              <a:t>tín</a:t>
            </a:r>
            <a:r>
              <a:rPr lang="en-US" sz="2400" dirty="0">
                <a:cs typeface="Segoe UI"/>
              </a:rPr>
              <a:t> </a:t>
            </a:r>
            <a:r>
              <a:rPr lang="en-US" sz="2400" dirty="0" err="1">
                <a:cs typeface="Segoe UI"/>
              </a:rPr>
              <a:t>hiệu</a:t>
            </a:r>
            <a:r>
              <a:rPr lang="en-US" sz="2400" dirty="0">
                <a:cs typeface="Segoe UI"/>
              </a:rPr>
              <a:t> </a:t>
            </a:r>
            <a:r>
              <a:rPr lang="en-US" sz="2400" dirty="0" err="1">
                <a:cs typeface="Segoe UI"/>
              </a:rPr>
              <a:t>tắt</a:t>
            </a:r>
            <a:r>
              <a:rPr lang="en-US" sz="2400" dirty="0">
                <a:cs typeface="Segoe UI"/>
              </a:rPr>
              <a:t>/ </a:t>
            </a:r>
            <a:r>
              <a:rPr lang="en-US" sz="2400" dirty="0" err="1">
                <a:cs typeface="Segoe UI"/>
              </a:rPr>
              <a:t>bật</a:t>
            </a:r>
            <a:r>
              <a:rPr lang="en-US" sz="2400" dirty="0">
                <a:cs typeface="Segoe UI"/>
              </a:rPr>
              <a:t> </a:t>
            </a:r>
            <a:r>
              <a:rPr lang="en-US" sz="2400" dirty="0" err="1">
                <a:cs typeface="Segoe UI"/>
              </a:rPr>
              <a:t>phù</a:t>
            </a:r>
            <a:r>
              <a:rPr lang="en-US" sz="2400" dirty="0">
                <a:cs typeface="Segoe UI"/>
              </a:rPr>
              <a:t> </a:t>
            </a:r>
            <a:r>
              <a:rPr lang="en-US" sz="2400" dirty="0" err="1">
                <a:cs typeface="Segoe UI"/>
              </a:rPr>
              <a:t>hợp</a:t>
            </a:r>
            <a:r>
              <a:rPr lang="en-US" sz="2400" dirty="0">
                <a:cs typeface="Segoe UI"/>
              </a:rPr>
              <a:t> </a:t>
            </a:r>
            <a:r>
              <a:rPr lang="en-US" sz="2400" dirty="0" err="1">
                <a:cs typeface="Segoe UI"/>
              </a:rPr>
              <a:t>để</a:t>
            </a:r>
            <a:r>
              <a:rPr lang="en-US" sz="2400" dirty="0">
                <a:cs typeface="Segoe UI"/>
              </a:rPr>
              <a:t> </a:t>
            </a:r>
            <a:r>
              <a:rPr lang="en-US" sz="2400" dirty="0" err="1">
                <a:cs typeface="Segoe UI"/>
              </a:rPr>
              <a:t>điều</a:t>
            </a:r>
            <a:r>
              <a:rPr lang="en-US" sz="2400" dirty="0">
                <a:cs typeface="Segoe UI"/>
              </a:rPr>
              <a:t> </a:t>
            </a:r>
            <a:r>
              <a:rPr lang="en-US" sz="2400" dirty="0" err="1">
                <a:cs typeface="Segoe UI"/>
              </a:rPr>
              <a:t>chỉnh</a:t>
            </a:r>
            <a:r>
              <a:rPr lang="en-US" sz="2400" dirty="0">
                <a:cs typeface="Segoe UI"/>
              </a:rPr>
              <a:t> </a:t>
            </a:r>
            <a:r>
              <a:rPr lang="en-US" sz="2400" dirty="0" err="1">
                <a:cs typeface="Segoe UI"/>
              </a:rPr>
              <a:t>môi</a:t>
            </a:r>
            <a:r>
              <a:rPr lang="en-US" sz="2400" dirty="0">
                <a:cs typeface="Segoe UI"/>
              </a:rPr>
              <a:t> </a:t>
            </a:r>
            <a:r>
              <a:rPr lang="en-US" sz="2400" dirty="0" err="1">
                <a:cs typeface="Segoe UI"/>
              </a:rPr>
              <a:t>trường</a:t>
            </a:r>
            <a:r>
              <a:rPr lang="en-US" sz="2400" dirty="0">
                <a:cs typeface="Segoe UI"/>
              </a:rPr>
              <a:t> </a:t>
            </a:r>
            <a:r>
              <a:rPr lang="en-US" sz="2400" dirty="0" err="1">
                <a:cs typeface="Segoe UI"/>
              </a:rPr>
              <a:t>về</a:t>
            </a:r>
            <a:r>
              <a:rPr lang="en-US" sz="2400" dirty="0">
                <a:cs typeface="Segoe UI"/>
              </a:rPr>
              <a:t> </a:t>
            </a:r>
            <a:r>
              <a:rPr lang="en-US" sz="2400" dirty="0" err="1">
                <a:cs typeface="Segoe UI"/>
              </a:rPr>
              <a:t>nhiệt</a:t>
            </a:r>
            <a:r>
              <a:rPr lang="en-US" sz="2400" dirty="0">
                <a:cs typeface="Segoe UI"/>
              </a:rPr>
              <a:t> </a:t>
            </a:r>
            <a:r>
              <a:rPr lang="en-US" sz="2400" dirty="0" err="1">
                <a:cs typeface="Segoe UI"/>
              </a:rPr>
              <a:t>độ</a:t>
            </a:r>
            <a:r>
              <a:rPr lang="en-US" sz="2400" dirty="0">
                <a:cs typeface="Segoe UI"/>
              </a:rPr>
              <a:t> </a:t>
            </a:r>
            <a:r>
              <a:rPr lang="en-US" sz="2400" dirty="0" err="1">
                <a:cs typeface="Segoe UI"/>
              </a:rPr>
              <a:t>đặt</a:t>
            </a:r>
            <a:endParaRPr lang="en-US" sz="2400" dirty="0">
              <a:cs typeface="Segoe UI"/>
            </a:endParaRPr>
          </a:p>
        </p:txBody>
      </p:sp>
    </p:spTree>
    <p:extLst>
      <p:ext uri="{BB962C8B-B14F-4D97-AF65-F5344CB8AC3E}">
        <p14:creationId xmlns:p14="http://schemas.microsoft.com/office/powerpoint/2010/main" val="2526598417"/>
      </p:ext>
    </p:extLst>
  </p:cSld>
  <p:clrMapOvr>
    <a:masterClrMapping/>
  </p:clrMapOvr>
  <p:transition spd="slow">
    <p:strip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44" name="Title 1">
            <a:extLst>
              <a:ext uri="{FF2B5EF4-FFF2-40B4-BE49-F238E27FC236}">
                <a16:creationId xmlns:a16="http://schemas.microsoft.com/office/drawing/2014/main" id="{C0083762-4CBD-9D0C-57E8-25CDB0234200}"/>
              </a:ext>
            </a:extLst>
          </p:cNvPr>
          <p:cNvSpPr>
            <a:spLocks noGrp="1"/>
          </p:cNvSpPr>
          <p:nvPr>
            <p:ph type="title"/>
          </p:nvPr>
        </p:nvSpPr>
        <p:spPr>
          <a:xfrm>
            <a:off x="338736" y="112543"/>
            <a:ext cx="11514528" cy="436098"/>
          </a:xfrm>
        </p:spPr>
        <p:txBody>
          <a:bodyPr/>
          <a:lstStyle/>
          <a:p>
            <a:r>
              <a:rPr lang="en-US"/>
              <a:t>03 THIẾT KẾ THIẾT BỊ ĐIỀU KHIỂN TRUNG TÂM</a:t>
            </a:r>
          </a:p>
        </p:txBody>
      </p:sp>
      <p:pic>
        <p:nvPicPr>
          <p:cNvPr id="47" name="Picture 2" descr="RF3i Lab - Posts | Facebook">
            <a:extLst>
              <a:ext uri="{FF2B5EF4-FFF2-40B4-BE49-F238E27FC236}">
                <a16:creationId xmlns:a16="http://schemas.microsoft.com/office/drawing/2014/main" id="{120CA59B-EFB7-8AF9-BB5F-BED04F923E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58F736B4-F832-370A-3A70-DC1B58B03BCA}"/>
              </a:ext>
            </a:extLst>
          </p:cNvPr>
          <p:cNvSpPr txBox="1"/>
          <p:nvPr/>
        </p:nvSpPr>
        <p:spPr>
          <a:xfrm>
            <a:off x="338736" y="756176"/>
            <a:ext cx="3360215"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Thuật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toán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điều</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khiển</a:t>
            </a:r>
            <a:endParaRPr lang="en-US" sz="2400" b="1">
              <a:solidFill>
                <a:srgbClr val="C02034"/>
              </a:solidFill>
              <a:cs typeface="Segoe UI" panose="020B0502040204020203" pitchFamily="34" charset="0"/>
            </a:endParaRPr>
          </a:p>
        </p:txBody>
      </p:sp>
      <p:pic>
        <p:nvPicPr>
          <p:cNvPr id="10" name="Picture 9">
            <a:extLst>
              <a:ext uri="{FF2B5EF4-FFF2-40B4-BE49-F238E27FC236}">
                <a16:creationId xmlns:a16="http://schemas.microsoft.com/office/drawing/2014/main" id="{97E44DA4-970A-94D2-BA48-55B2169684A1}"/>
              </a:ext>
            </a:extLst>
          </p:cNvPr>
          <p:cNvPicPr>
            <a:picLocks noChangeAspect="1"/>
          </p:cNvPicPr>
          <p:nvPr/>
        </p:nvPicPr>
        <p:blipFill>
          <a:blip r:embed="rId4"/>
          <a:stretch>
            <a:fillRect/>
          </a:stretch>
        </p:blipFill>
        <p:spPr>
          <a:xfrm>
            <a:off x="7365320" y="891849"/>
            <a:ext cx="4450455" cy="5315434"/>
          </a:xfrm>
          <a:prstGeom prst="rect">
            <a:avLst/>
          </a:prstGeom>
        </p:spPr>
      </p:pic>
      <p:sp>
        <p:nvSpPr>
          <p:cNvPr id="58" name="TextBox 57">
            <a:extLst>
              <a:ext uri="{FF2B5EF4-FFF2-40B4-BE49-F238E27FC236}">
                <a16:creationId xmlns:a16="http://schemas.microsoft.com/office/drawing/2014/main" id="{2C1A96B9-6FE5-B6EE-43BE-FFE8DD38906A}"/>
              </a:ext>
            </a:extLst>
          </p:cNvPr>
          <p:cNvSpPr txBox="1"/>
          <p:nvPr/>
        </p:nvSpPr>
        <p:spPr>
          <a:xfrm>
            <a:off x="338735" y="1156286"/>
            <a:ext cx="6834951" cy="1846659"/>
          </a:xfrm>
          <a:prstGeom prst="rect">
            <a:avLst/>
          </a:prstGeom>
          <a:noFill/>
        </p:spPr>
        <p:txBody>
          <a:bodyPr wrap="square" lIns="91440" tIns="45720" rIns="91440" bIns="45720" rtlCol="0" anchor="t">
            <a:spAutoFit/>
          </a:bodyPr>
          <a:lstStyle/>
          <a:p>
            <a:pPr algn="just"/>
            <a:r>
              <a:rPr lang="en-US" dirty="0" err="1">
                <a:cs typeface="Segoe UI"/>
              </a:rPr>
              <a:t>Thiết</a:t>
            </a:r>
            <a:r>
              <a:rPr lang="en-US" dirty="0">
                <a:cs typeface="Segoe UI"/>
              </a:rPr>
              <a:t> </a:t>
            </a:r>
            <a:r>
              <a:rPr lang="en-US" dirty="0" err="1">
                <a:cs typeface="Segoe UI"/>
              </a:rPr>
              <a:t>bị</a:t>
            </a:r>
            <a:r>
              <a:rPr lang="en-US" dirty="0">
                <a:cs typeface="Segoe UI"/>
              </a:rPr>
              <a:t> </a:t>
            </a:r>
            <a:r>
              <a:rPr lang="en-US" dirty="0" err="1">
                <a:cs typeface="Segoe UI"/>
              </a:rPr>
              <a:t>sẽ</a:t>
            </a:r>
            <a:r>
              <a:rPr lang="en-US" dirty="0">
                <a:cs typeface="Segoe UI"/>
              </a:rPr>
              <a:t> </a:t>
            </a:r>
            <a:r>
              <a:rPr lang="en-US" dirty="0" err="1">
                <a:cs typeface="Segoe UI"/>
              </a:rPr>
              <a:t>đọc</a:t>
            </a:r>
            <a:r>
              <a:rPr lang="en-US" dirty="0">
                <a:cs typeface="Segoe UI"/>
              </a:rPr>
              <a:t> </a:t>
            </a:r>
            <a:r>
              <a:rPr lang="en-US" dirty="0" err="1">
                <a:cs typeface="Segoe UI"/>
              </a:rPr>
              <a:t>liên</a:t>
            </a:r>
            <a:r>
              <a:rPr lang="en-US" dirty="0">
                <a:cs typeface="Segoe UI"/>
              </a:rPr>
              <a:t> </a:t>
            </a:r>
            <a:r>
              <a:rPr lang="en-US" dirty="0" err="1">
                <a:cs typeface="Segoe UI"/>
              </a:rPr>
              <a:t>tục</a:t>
            </a:r>
            <a:r>
              <a:rPr lang="en-US" dirty="0">
                <a:cs typeface="Segoe UI"/>
              </a:rPr>
              <a:t> </a:t>
            </a:r>
            <a:r>
              <a:rPr lang="en-US" dirty="0" err="1">
                <a:cs typeface="Segoe UI"/>
              </a:rPr>
              <a:t>dữ</a:t>
            </a:r>
            <a:r>
              <a:rPr lang="en-US" dirty="0">
                <a:cs typeface="Segoe UI"/>
              </a:rPr>
              <a:t> </a:t>
            </a:r>
            <a:r>
              <a:rPr lang="en-US" dirty="0" err="1">
                <a:cs typeface="Segoe UI"/>
              </a:rPr>
              <a:t>liệu</a:t>
            </a:r>
            <a:r>
              <a:rPr lang="en-US" dirty="0">
                <a:cs typeface="Segoe UI"/>
              </a:rPr>
              <a:t> </a:t>
            </a:r>
            <a:r>
              <a:rPr lang="en-US" dirty="0" err="1">
                <a:cs typeface="Segoe UI"/>
              </a:rPr>
              <a:t>tổng</a:t>
            </a:r>
            <a:r>
              <a:rPr lang="en-US" dirty="0">
                <a:cs typeface="Segoe UI"/>
              </a:rPr>
              <a:t> </a:t>
            </a:r>
            <a:r>
              <a:rPr lang="en-US" dirty="0" err="1">
                <a:cs typeface="Segoe UI"/>
              </a:rPr>
              <a:t>hợp</a:t>
            </a:r>
            <a:r>
              <a:rPr lang="en-US" dirty="0">
                <a:cs typeface="Segoe UI"/>
              </a:rPr>
              <a:t> </a:t>
            </a:r>
            <a:r>
              <a:rPr lang="en-US" dirty="0" err="1">
                <a:cs typeface="Segoe UI"/>
              </a:rPr>
              <a:t>từ</a:t>
            </a:r>
            <a:r>
              <a:rPr lang="en-US" dirty="0">
                <a:cs typeface="Segoe UI"/>
              </a:rPr>
              <a:t> </a:t>
            </a:r>
            <a:r>
              <a:rPr lang="en-US" dirty="0" err="1">
                <a:cs typeface="Segoe UI"/>
              </a:rPr>
              <a:t>khối</a:t>
            </a:r>
            <a:r>
              <a:rPr lang="en-US" dirty="0">
                <a:cs typeface="Segoe UI"/>
              </a:rPr>
              <a:t> </a:t>
            </a:r>
            <a:r>
              <a:rPr lang="en-US" dirty="0" err="1">
                <a:cs typeface="Segoe UI"/>
              </a:rPr>
              <a:t>cảm</a:t>
            </a:r>
            <a:r>
              <a:rPr lang="en-US" dirty="0">
                <a:cs typeface="Segoe UI"/>
              </a:rPr>
              <a:t> </a:t>
            </a:r>
            <a:r>
              <a:rPr lang="en-US" dirty="0" err="1">
                <a:cs typeface="Segoe UI"/>
              </a:rPr>
              <a:t>biến</a:t>
            </a:r>
            <a:r>
              <a:rPr lang="en-US" dirty="0">
                <a:cs typeface="Segoe UI"/>
              </a:rPr>
              <a:t> qua </a:t>
            </a:r>
            <a:r>
              <a:rPr lang="en-US" dirty="0" err="1">
                <a:cs typeface="Segoe UI"/>
              </a:rPr>
              <a:t>giao</a:t>
            </a:r>
            <a:r>
              <a:rPr lang="en-US" dirty="0">
                <a:cs typeface="Segoe UI"/>
              </a:rPr>
              <a:t> </a:t>
            </a:r>
            <a:r>
              <a:rPr lang="en-US" dirty="0" err="1">
                <a:cs typeface="Segoe UI"/>
              </a:rPr>
              <a:t>thức</a:t>
            </a:r>
            <a:r>
              <a:rPr lang="en-US" dirty="0">
                <a:cs typeface="Segoe UI"/>
              </a:rPr>
              <a:t> BLE </a:t>
            </a:r>
            <a:r>
              <a:rPr lang="en-US" dirty="0" err="1">
                <a:cs typeface="Segoe UI"/>
              </a:rPr>
              <a:t>để</a:t>
            </a:r>
            <a:r>
              <a:rPr lang="en-US" dirty="0">
                <a:cs typeface="Segoe UI"/>
              </a:rPr>
              <a:t> </a:t>
            </a:r>
            <a:r>
              <a:rPr lang="en-US" dirty="0" err="1">
                <a:cs typeface="Segoe UI"/>
              </a:rPr>
              <a:t>thực</a:t>
            </a:r>
            <a:r>
              <a:rPr lang="en-US" dirty="0">
                <a:cs typeface="Segoe UI"/>
              </a:rPr>
              <a:t> </a:t>
            </a:r>
            <a:r>
              <a:rPr lang="en-US" dirty="0" err="1">
                <a:cs typeface="Segoe UI"/>
              </a:rPr>
              <a:t>hiện</a:t>
            </a:r>
            <a:r>
              <a:rPr lang="en-US" dirty="0">
                <a:cs typeface="Segoe UI"/>
              </a:rPr>
              <a:t> </a:t>
            </a:r>
            <a:r>
              <a:rPr lang="en-US" dirty="0" err="1">
                <a:cs typeface="Segoe UI"/>
              </a:rPr>
              <a:t>tác</a:t>
            </a:r>
            <a:r>
              <a:rPr lang="en-US" dirty="0">
                <a:cs typeface="Segoe UI"/>
              </a:rPr>
              <a:t> </a:t>
            </a:r>
            <a:r>
              <a:rPr lang="en-US" dirty="0" err="1">
                <a:cs typeface="Segoe UI"/>
              </a:rPr>
              <a:t>vụ</a:t>
            </a:r>
            <a:r>
              <a:rPr lang="en-US" dirty="0">
                <a:cs typeface="Segoe UI"/>
              </a:rPr>
              <a:t> </a:t>
            </a:r>
            <a:r>
              <a:rPr lang="en-US" dirty="0" err="1">
                <a:cs typeface="Segoe UI"/>
              </a:rPr>
              <a:t>điều</a:t>
            </a:r>
            <a:r>
              <a:rPr lang="en-US" dirty="0">
                <a:cs typeface="Segoe UI"/>
              </a:rPr>
              <a:t> </a:t>
            </a:r>
            <a:r>
              <a:rPr lang="en-US" dirty="0" err="1">
                <a:cs typeface="Segoe UI"/>
              </a:rPr>
              <a:t>khiển</a:t>
            </a:r>
            <a:r>
              <a:rPr lang="en-US" dirty="0">
                <a:cs typeface="Segoe UI"/>
              </a:rPr>
              <a:t>. </a:t>
            </a:r>
            <a:r>
              <a:rPr lang="en-US" dirty="0" err="1">
                <a:cs typeface="Segoe UI"/>
              </a:rPr>
              <a:t>Dữ</a:t>
            </a:r>
            <a:r>
              <a:rPr lang="en-US" dirty="0">
                <a:cs typeface="Segoe UI"/>
              </a:rPr>
              <a:t> </a:t>
            </a:r>
            <a:r>
              <a:rPr lang="en-US" dirty="0" err="1">
                <a:cs typeface="Segoe UI"/>
              </a:rPr>
              <a:t>liệu</a:t>
            </a:r>
            <a:r>
              <a:rPr lang="en-US" dirty="0">
                <a:cs typeface="Segoe UI"/>
              </a:rPr>
              <a:t> </a:t>
            </a:r>
            <a:r>
              <a:rPr lang="en-US" dirty="0" err="1">
                <a:cs typeface="Segoe UI"/>
              </a:rPr>
              <a:t>về</a:t>
            </a:r>
            <a:r>
              <a:rPr lang="en-US" dirty="0">
                <a:cs typeface="Segoe UI"/>
              </a:rPr>
              <a:t> </a:t>
            </a:r>
            <a:r>
              <a:rPr lang="en-US" dirty="0" err="1">
                <a:cs typeface="Segoe UI"/>
              </a:rPr>
              <a:t>cơ</a:t>
            </a:r>
            <a:r>
              <a:rPr lang="en-US" dirty="0">
                <a:cs typeface="Segoe UI"/>
              </a:rPr>
              <a:t> </a:t>
            </a:r>
            <a:r>
              <a:rPr lang="en-US" dirty="0" err="1">
                <a:cs typeface="Segoe UI"/>
              </a:rPr>
              <a:t>thể</a:t>
            </a:r>
            <a:r>
              <a:rPr lang="en-US" dirty="0">
                <a:cs typeface="Segoe UI"/>
              </a:rPr>
              <a:t>, </a:t>
            </a:r>
            <a:r>
              <a:rPr lang="en-US" dirty="0" err="1">
                <a:cs typeface="Segoe UI"/>
              </a:rPr>
              <a:t>môi</a:t>
            </a:r>
            <a:r>
              <a:rPr lang="en-US" dirty="0">
                <a:cs typeface="Segoe UI"/>
              </a:rPr>
              <a:t> </a:t>
            </a:r>
            <a:r>
              <a:rPr lang="en-US" dirty="0" err="1">
                <a:cs typeface="Segoe UI"/>
              </a:rPr>
              <a:t>trường</a:t>
            </a:r>
            <a:r>
              <a:rPr lang="en-US" dirty="0">
                <a:cs typeface="Segoe UI"/>
              </a:rPr>
              <a:t> </a:t>
            </a:r>
            <a:r>
              <a:rPr lang="en-US" dirty="0" err="1">
                <a:cs typeface="Segoe UI"/>
              </a:rPr>
              <a:t>sẽ</a:t>
            </a:r>
            <a:r>
              <a:rPr lang="en-US" dirty="0">
                <a:cs typeface="Segoe UI"/>
              </a:rPr>
              <a:t> </a:t>
            </a:r>
            <a:r>
              <a:rPr lang="en-US" dirty="0" err="1">
                <a:cs typeface="Segoe UI"/>
              </a:rPr>
              <a:t>được</a:t>
            </a:r>
            <a:r>
              <a:rPr lang="en-US" dirty="0">
                <a:cs typeface="Segoe UI"/>
              </a:rPr>
              <a:t> </a:t>
            </a:r>
            <a:r>
              <a:rPr lang="en-US" dirty="0" err="1">
                <a:cs typeface="Segoe UI"/>
              </a:rPr>
              <a:t>cập</a:t>
            </a:r>
            <a:r>
              <a:rPr lang="en-US" dirty="0">
                <a:cs typeface="Segoe UI"/>
              </a:rPr>
              <a:t> </a:t>
            </a:r>
            <a:r>
              <a:rPr lang="en-US" dirty="0" err="1">
                <a:cs typeface="Segoe UI"/>
              </a:rPr>
              <a:t>nhật</a:t>
            </a:r>
            <a:r>
              <a:rPr lang="en-US" dirty="0">
                <a:cs typeface="Segoe UI"/>
              </a:rPr>
              <a:t> </a:t>
            </a:r>
            <a:r>
              <a:rPr lang="en-US" dirty="0" err="1">
                <a:cs typeface="Segoe UI"/>
              </a:rPr>
              <a:t>lên</a:t>
            </a:r>
            <a:r>
              <a:rPr lang="en-US" dirty="0">
                <a:cs typeface="Segoe UI"/>
              </a:rPr>
              <a:t> Firebase </a:t>
            </a:r>
            <a:r>
              <a:rPr lang="en-US" dirty="0" err="1">
                <a:cs typeface="Segoe UI"/>
              </a:rPr>
              <a:t>mỗi</a:t>
            </a:r>
            <a:r>
              <a:rPr lang="en-US" dirty="0">
                <a:cs typeface="Segoe UI"/>
              </a:rPr>
              <a:t> 30s.</a:t>
            </a:r>
          </a:p>
          <a:p>
            <a:pPr algn="just"/>
            <a:endParaRPr lang="en-US" sz="2400" b="1">
              <a:cs typeface="Segoe UI" panose="020B0502040204020203" pitchFamily="34" charset="0"/>
            </a:endParaRPr>
          </a:p>
          <a:p>
            <a:pPr algn="just"/>
            <a:r>
              <a:rPr lang="en-US" b="1" dirty="0">
                <a:cs typeface="Segoe UI"/>
              </a:rPr>
              <a:t>Auto: </a:t>
            </a:r>
            <a:r>
              <a:rPr lang="en-US" dirty="0" err="1">
                <a:cs typeface="Segoe UI"/>
              </a:rPr>
              <a:t>Chế</a:t>
            </a:r>
            <a:r>
              <a:rPr lang="en-US" dirty="0">
                <a:cs typeface="Segoe UI"/>
              </a:rPr>
              <a:t> </a:t>
            </a:r>
            <a:r>
              <a:rPr lang="en-US" dirty="0" err="1">
                <a:cs typeface="Segoe UI"/>
              </a:rPr>
              <a:t>độ</a:t>
            </a:r>
            <a:r>
              <a:rPr lang="en-US" dirty="0">
                <a:cs typeface="Segoe UI"/>
              </a:rPr>
              <a:t> </a:t>
            </a:r>
            <a:r>
              <a:rPr lang="en-US" dirty="0" err="1">
                <a:cs typeface="Segoe UI"/>
              </a:rPr>
              <a:t>chăm</a:t>
            </a:r>
            <a:r>
              <a:rPr lang="en-US" dirty="0">
                <a:cs typeface="Segoe UI"/>
              </a:rPr>
              <a:t> </a:t>
            </a:r>
            <a:r>
              <a:rPr lang="en-US" dirty="0" err="1">
                <a:cs typeface="Segoe UI"/>
              </a:rPr>
              <a:t>sóc</a:t>
            </a:r>
            <a:r>
              <a:rPr lang="en-US" dirty="0">
                <a:cs typeface="Segoe UI"/>
              </a:rPr>
              <a:t> </a:t>
            </a:r>
            <a:r>
              <a:rPr lang="en-US" dirty="0" err="1">
                <a:cs typeface="Segoe UI"/>
              </a:rPr>
              <a:t>giấc</a:t>
            </a:r>
            <a:r>
              <a:rPr lang="en-US" dirty="0">
                <a:cs typeface="Segoe UI"/>
              </a:rPr>
              <a:t> </a:t>
            </a:r>
            <a:r>
              <a:rPr lang="en-US" dirty="0" err="1">
                <a:cs typeface="Segoe UI"/>
              </a:rPr>
              <a:t>ngủ</a:t>
            </a:r>
            <a:r>
              <a:rPr lang="en-US" dirty="0">
                <a:cs typeface="Segoe UI"/>
              </a:rPr>
              <a:t> </a:t>
            </a:r>
            <a:r>
              <a:rPr lang="en-US" dirty="0" err="1">
                <a:cs typeface="Segoe UI"/>
              </a:rPr>
              <a:t>tự</a:t>
            </a:r>
            <a:r>
              <a:rPr lang="en-US" dirty="0">
                <a:cs typeface="Segoe UI"/>
              </a:rPr>
              <a:t> </a:t>
            </a:r>
            <a:r>
              <a:rPr lang="en-US" dirty="0" err="1">
                <a:cs typeface="Segoe UI"/>
              </a:rPr>
              <a:t>động</a:t>
            </a:r>
            <a:endParaRPr lang="en-US" dirty="0">
              <a:cs typeface="Segoe UI"/>
            </a:endParaRPr>
          </a:p>
          <a:p>
            <a:pPr algn="just"/>
            <a:r>
              <a:rPr lang="en-US" b="1" dirty="0">
                <a:cs typeface="Segoe UI"/>
              </a:rPr>
              <a:t>Handle: </a:t>
            </a:r>
            <a:r>
              <a:rPr lang="en-US" dirty="0" err="1">
                <a:cs typeface="Segoe UI"/>
              </a:rPr>
              <a:t>Chế</a:t>
            </a:r>
            <a:r>
              <a:rPr lang="en-US" dirty="0">
                <a:cs typeface="Segoe UI"/>
              </a:rPr>
              <a:t> </a:t>
            </a:r>
            <a:r>
              <a:rPr lang="en-US" dirty="0" err="1">
                <a:cs typeface="Segoe UI"/>
              </a:rPr>
              <a:t>độ</a:t>
            </a:r>
            <a:r>
              <a:rPr lang="en-US" dirty="0">
                <a:cs typeface="Segoe UI"/>
              </a:rPr>
              <a:t> </a:t>
            </a:r>
            <a:r>
              <a:rPr lang="en-US" dirty="0" err="1">
                <a:cs typeface="Segoe UI"/>
              </a:rPr>
              <a:t>điều</a:t>
            </a:r>
            <a:r>
              <a:rPr lang="en-US" dirty="0">
                <a:cs typeface="Segoe UI"/>
              </a:rPr>
              <a:t> </a:t>
            </a:r>
            <a:r>
              <a:rPr lang="en-US" dirty="0" err="1">
                <a:cs typeface="Segoe UI"/>
              </a:rPr>
              <a:t>khiển</a:t>
            </a:r>
            <a:r>
              <a:rPr lang="en-US" dirty="0">
                <a:cs typeface="Segoe UI"/>
              </a:rPr>
              <a:t> </a:t>
            </a:r>
            <a:r>
              <a:rPr lang="en-US" dirty="0" err="1">
                <a:cs typeface="Segoe UI"/>
              </a:rPr>
              <a:t>bằng</a:t>
            </a:r>
            <a:r>
              <a:rPr lang="en-US" dirty="0">
                <a:cs typeface="Segoe UI"/>
              </a:rPr>
              <a:t> </a:t>
            </a:r>
            <a:r>
              <a:rPr lang="en-US" dirty="0" err="1">
                <a:cs typeface="Segoe UI"/>
              </a:rPr>
              <a:t>tay</a:t>
            </a:r>
            <a:endParaRPr lang="en-US" dirty="0">
              <a:cs typeface="Segoe UI"/>
            </a:endParaRPr>
          </a:p>
        </p:txBody>
      </p:sp>
      <p:sp>
        <p:nvSpPr>
          <p:cNvPr id="59" name="Rectangle: Rounded Corners 58">
            <a:extLst>
              <a:ext uri="{FF2B5EF4-FFF2-40B4-BE49-F238E27FC236}">
                <a16:creationId xmlns:a16="http://schemas.microsoft.com/office/drawing/2014/main" id="{631170C3-2A3D-3416-13B9-02D100BB5693}"/>
              </a:ext>
            </a:extLst>
          </p:cNvPr>
          <p:cNvSpPr/>
          <p:nvPr/>
        </p:nvSpPr>
        <p:spPr>
          <a:xfrm>
            <a:off x="338735" y="3119400"/>
            <a:ext cx="1898401" cy="37312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Auto mode</a:t>
            </a:r>
          </a:p>
        </p:txBody>
      </p:sp>
      <p:sp>
        <p:nvSpPr>
          <p:cNvPr id="60" name="Rectangle: Rounded Corners 59">
            <a:extLst>
              <a:ext uri="{FF2B5EF4-FFF2-40B4-BE49-F238E27FC236}">
                <a16:creationId xmlns:a16="http://schemas.microsoft.com/office/drawing/2014/main" id="{72289398-5021-4FCA-72F8-3F148612B1B5}"/>
              </a:ext>
            </a:extLst>
          </p:cNvPr>
          <p:cNvSpPr/>
          <p:nvPr/>
        </p:nvSpPr>
        <p:spPr>
          <a:xfrm>
            <a:off x="2637643" y="3158796"/>
            <a:ext cx="1929662" cy="37312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Handle mode</a:t>
            </a:r>
          </a:p>
        </p:txBody>
      </p:sp>
      <p:sp>
        <p:nvSpPr>
          <p:cNvPr id="11" name="TextBox 10">
            <a:extLst>
              <a:ext uri="{FF2B5EF4-FFF2-40B4-BE49-F238E27FC236}">
                <a16:creationId xmlns:a16="http://schemas.microsoft.com/office/drawing/2014/main" id="{A64C13A0-0C8D-B8A2-11B5-0F911051A447}"/>
              </a:ext>
            </a:extLst>
          </p:cNvPr>
          <p:cNvSpPr txBox="1"/>
          <p:nvPr/>
        </p:nvSpPr>
        <p:spPr>
          <a:xfrm>
            <a:off x="1675075" y="3745779"/>
            <a:ext cx="1633781" cy="369332"/>
          </a:xfrm>
          <a:prstGeom prst="rect">
            <a:avLst/>
          </a:prstGeom>
          <a:noFill/>
        </p:spPr>
        <p:txBody>
          <a:bodyPr wrap="none" rtlCol="0">
            <a:spAutoFit/>
          </a:bodyPr>
          <a:lstStyle/>
          <a:p>
            <a:r>
              <a:rPr lang="en-US" b="1">
                <a:solidFill>
                  <a:schemeClr val="accent3"/>
                </a:solidFill>
                <a:cs typeface="Segoe UI" panose="020B0502040204020203" pitchFamily="34" charset="0"/>
              </a:rPr>
              <a:t>Handle mode</a:t>
            </a:r>
          </a:p>
        </p:txBody>
      </p:sp>
      <p:sp>
        <p:nvSpPr>
          <p:cNvPr id="12" name="TextBox 11">
            <a:extLst>
              <a:ext uri="{FF2B5EF4-FFF2-40B4-BE49-F238E27FC236}">
                <a16:creationId xmlns:a16="http://schemas.microsoft.com/office/drawing/2014/main" id="{E5031298-8237-ABFD-7FC6-F14F828D703A}"/>
              </a:ext>
            </a:extLst>
          </p:cNvPr>
          <p:cNvSpPr txBox="1"/>
          <p:nvPr/>
        </p:nvSpPr>
        <p:spPr>
          <a:xfrm>
            <a:off x="263477" y="4235359"/>
            <a:ext cx="5702835" cy="1754326"/>
          </a:xfrm>
          <a:prstGeom prst="rect">
            <a:avLst/>
          </a:prstGeom>
          <a:noFill/>
        </p:spPr>
        <p:txBody>
          <a:bodyPr wrap="square" rtlCol="0">
            <a:spAutoFit/>
          </a:bodyPr>
          <a:lstStyle/>
          <a:p>
            <a:r>
              <a:rPr lang="en-US" b="1" err="1">
                <a:cs typeface="Segoe UI" panose="020B0502040204020203" pitchFamily="34" charset="0"/>
              </a:rPr>
              <a:t>Điều</a:t>
            </a:r>
            <a:r>
              <a:rPr lang="en-US" b="1">
                <a:cs typeface="Segoe UI" panose="020B0502040204020203" pitchFamily="34" charset="0"/>
              </a:rPr>
              <a:t> </a:t>
            </a:r>
            <a:r>
              <a:rPr lang="en-US" b="1" err="1">
                <a:cs typeface="Segoe UI" panose="020B0502040204020203" pitchFamily="34" charset="0"/>
              </a:rPr>
              <a:t>khiển</a:t>
            </a:r>
            <a:r>
              <a:rPr lang="en-US" b="1">
                <a:cs typeface="Segoe UI" panose="020B0502040204020203" pitchFamily="34" charset="0"/>
              </a:rPr>
              <a:t> </a:t>
            </a:r>
            <a:r>
              <a:rPr lang="en-US" b="1" err="1">
                <a:cs typeface="Segoe UI" panose="020B0502040204020203" pitchFamily="34" charset="0"/>
              </a:rPr>
              <a:t>ánh</a:t>
            </a:r>
            <a:r>
              <a:rPr lang="en-US" b="1">
                <a:cs typeface="Segoe UI" panose="020B0502040204020203" pitchFamily="34" charset="0"/>
              </a:rPr>
              <a:t> </a:t>
            </a:r>
            <a:r>
              <a:rPr lang="en-US" b="1" err="1">
                <a:cs typeface="Segoe UI" panose="020B0502040204020203" pitchFamily="34" charset="0"/>
              </a:rPr>
              <a:t>sáng</a:t>
            </a:r>
            <a:r>
              <a:rPr lang="en-US" b="1">
                <a:cs typeface="Segoe UI" panose="020B0502040204020203" pitchFamily="34" charset="0"/>
              </a:rPr>
              <a:t>:</a:t>
            </a:r>
          </a:p>
          <a:p>
            <a:r>
              <a:rPr lang="en-US" err="1">
                <a:cs typeface="Segoe UI" panose="020B0502040204020203" pitchFamily="34" charset="0"/>
              </a:rPr>
              <a:t>Điều</a:t>
            </a:r>
            <a:r>
              <a:rPr lang="en-US">
                <a:cs typeface="Segoe UI" panose="020B0502040204020203" pitchFamily="34" charset="0"/>
              </a:rPr>
              <a:t> </a:t>
            </a:r>
            <a:r>
              <a:rPr lang="en-US" err="1">
                <a:cs typeface="Segoe UI" panose="020B0502040204020203" pitchFamily="34" charset="0"/>
              </a:rPr>
              <a:t>khiển</a:t>
            </a:r>
            <a:r>
              <a:rPr lang="en-US">
                <a:cs typeface="Segoe UI" panose="020B0502040204020203" pitchFamily="34" charset="0"/>
              </a:rPr>
              <a:t> </a:t>
            </a:r>
            <a:r>
              <a:rPr lang="en-US" err="1">
                <a:cs typeface="Segoe UI" panose="020B0502040204020203" pitchFamily="34" charset="0"/>
              </a:rPr>
              <a:t>độ</a:t>
            </a:r>
            <a:r>
              <a:rPr lang="en-US">
                <a:cs typeface="Segoe UI" panose="020B0502040204020203" pitchFamily="34" charset="0"/>
              </a:rPr>
              <a:t> </a:t>
            </a:r>
            <a:r>
              <a:rPr lang="en-US" err="1">
                <a:cs typeface="Segoe UI" panose="020B0502040204020203" pitchFamily="34" charset="0"/>
              </a:rPr>
              <a:t>sáng</a:t>
            </a:r>
            <a:r>
              <a:rPr lang="en-US">
                <a:cs typeface="Segoe UI" panose="020B0502040204020203" pitchFamily="34" charset="0"/>
              </a:rPr>
              <a:t> </a:t>
            </a:r>
            <a:r>
              <a:rPr lang="en-US" err="1">
                <a:cs typeface="Segoe UI" panose="020B0502040204020203" pitchFamily="34" charset="0"/>
              </a:rPr>
              <a:t>của</a:t>
            </a:r>
            <a:r>
              <a:rPr lang="en-US">
                <a:cs typeface="Segoe UI" panose="020B0502040204020203" pitchFamily="34" charset="0"/>
              </a:rPr>
              <a:t> led </a:t>
            </a:r>
            <a:r>
              <a:rPr lang="en-US" err="1">
                <a:cs typeface="Segoe UI" panose="020B0502040204020203" pitchFamily="34" charset="0"/>
              </a:rPr>
              <a:t>xanh</a:t>
            </a:r>
            <a:r>
              <a:rPr lang="en-US">
                <a:cs typeface="Segoe UI" panose="020B0502040204020203" pitchFamily="34" charset="0"/>
              </a:rPr>
              <a:t> </a:t>
            </a:r>
            <a:r>
              <a:rPr lang="en-US" err="1">
                <a:cs typeface="Segoe UI" panose="020B0502040204020203" pitchFamily="34" charset="0"/>
              </a:rPr>
              <a:t>hoặc</a:t>
            </a:r>
            <a:r>
              <a:rPr lang="en-US">
                <a:cs typeface="Segoe UI" panose="020B0502040204020203" pitchFamily="34" charset="0"/>
              </a:rPr>
              <a:t> led </a:t>
            </a:r>
            <a:r>
              <a:rPr lang="en-US" err="1">
                <a:cs typeface="Segoe UI" panose="020B0502040204020203" pitchFamily="34" charset="0"/>
              </a:rPr>
              <a:t>vàng</a:t>
            </a:r>
            <a:r>
              <a:rPr lang="en-US">
                <a:cs typeface="Segoe UI" panose="020B0502040204020203" pitchFamily="34" charset="0"/>
              </a:rPr>
              <a:t> </a:t>
            </a:r>
            <a:r>
              <a:rPr lang="en-US" err="1">
                <a:cs typeface="Segoe UI" panose="020B0502040204020203" pitchFamily="34" charset="0"/>
              </a:rPr>
              <a:t>từ</a:t>
            </a:r>
            <a:r>
              <a:rPr lang="en-US">
                <a:cs typeface="Segoe UI" panose="020B0502040204020203" pitchFamily="34" charset="0"/>
              </a:rPr>
              <a:t> 0-100%</a:t>
            </a:r>
          </a:p>
          <a:p>
            <a:endParaRPr lang="en-US">
              <a:cs typeface="Segoe UI" panose="020B0502040204020203" pitchFamily="34" charset="0"/>
            </a:endParaRPr>
          </a:p>
          <a:p>
            <a:r>
              <a:rPr lang="en-US" b="1" err="1">
                <a:cs typeface="Segoe UI" panose="020B0502040204020203" pitchFamily="34" charset="0"/>
              </a:rPr>
              <a:t>Điều</a:t>
            </a:r>
            <a:r>
              <a:rPr lang="en-US" b="1">
                <a:cs typeface="Segoe UI" panose="020B0502040204020203" pitchFamily="34" charset="0"/>
              </a:rPr>
              <a:t> </a:t>
            </a:r>
            <a:r>
              <a:rPr lang="en-US" b="1" err="1">
                <a:cs typeface="Segoe UI" panose="020B0502040204020203" pitchFamily="34" charset="0"/>
              </a:rPr>
              <a:t>khiển</a:t>
            </a:r>
            <a:r>
              <a:rPr lang="en-US" b="1">
                <a:cs typeface="Segoe UI" panose="020B0502040204020203" pitchFamily="34" charset="0"/>
              </a:rPr>
              <a:t> </a:t>
            </a:r>
            <a:r>
              <a:rPr lang="en-US" b="1" err="1">
                <a:cs typeface="Segoe UI" panose="020B0502040204020203" pitchFamily="34" charset="0"/>
              </a:rPr>
              <a:t>nhiệt</a:t>
            </a:r>
            <a:r>
              <a:rPr lang="en-US" b="1">
                <a:cs typeface="Segoe UI" panose="020B0502040204020203" pitchFamily="34" charset="0"/>
              </a:rPr>
              <a:t> </a:t>
            </a:r>
            <a:r>
              <a:rPr lang="en-US" b="1" err="1">
                <a:cs typeface="Segoe UI" panose="020B0502040204020203" pitchFamily="34" charset="0"/>
              </a:rPr>
              <a:t>độ</a:t>
            </a:r>
            <a:r>
              <a:rPr lang="en-US" b="1">
                <a:cs typeface="Segoe UI" panose="020B0502040204020203" pitchFamily="34" charset="0"/>
              </a:rPr>
              <a:t>: </a:t>
            </a:r>
          </a:p>
          <a:p>
            <a:r>
              <a:rPr lang="en-US" err="1">
                <a:cs typeface="Segoe UI" panose="020B0502040204020203" pitchFamily="34" charset="0"/>
              </a:rPr>
              <a:t>Tắt</a:t>
            </a:r>
            <a:r>
              <a:rPr lang="en-US">
                <a:cs typeface="Segoe UI" panose="020B0502040204020203" pitchFamily="34" charset="0"/>
              </a:rPr>
              <a:t>/</a:t>
            </a:r>
            <a:r>
              <a:rPr lang="en-US" err="1">
                <a:cs typeface="Segoe UI" panose="020B0502040204020203" pitchFamily="34" charset="0"/>
              </a:rPr>
              <a:t>bật</a:t>
            </a:r>
            <a:r>
              <a:rPr lang="en-US">
                <a:cs typeface="Segoe UI" panose="020B0502040204020203" pitchFamily="34" charset="0"/>
              </a:rPr>
              <a:t> </a:t>
            </a:r>
            <a:r>
              <a:rPr lang="en-US" err="1">
                <a:cs typeface="Segoe UI" panose="020B0502040204020203" pitchFamily="34" charset="0"/>
              </a:rPr>
              <a:t>quạt</a:t>
            </a:r>
            <a:r>
              <a:rPr lang="en-US">
                <a:cs typeface="Segoe UI" panose="020B0502040204020203" pitchFamily="34" charset="0"/>
              </a:rPr>
              <a:t> </a:t>
            </a:r>
            <a:r>
              <a:rPr lang="en-US" err="1">
                <a:cs typeface="Segoe UI" panose="020B0502040204020203" pitchFamily="34" charset="0"/>
              </a:rPr>
              <a:t>hoặc</a:t>
            </a:r>
            <a:r>
              <a:rPr lang="en-US">
                <a:cs typeface="Segoe UI" panose="020B0502040204020203" pitchFamily="34" charset="0"/>
              </a:rPr>
              <a:t> </a:t>
            </a:r>
            <a:r>
              <a:rPr lang="en-US" err="1">
                <a:cs typeface="Segoe UI" panose="020B0502040204020203" pitchFamily="34" charset="0"/>
              </a:rPr>
              <a:t>điều</a:t>
            </a:r>
            <a:r>
              <a:rPr lang="en-US">
                <a:cs typeface="Segoe UI" panose="020B0502040204020203" pitchFamily="34" charset="0"/>
              </a:rPr>
              <a:t> </a:t>
            </a:r>
            <a:r>
              <a:rPr lang="en-US" err="1">
                <a:cs typeface="Segoe UI" panose="020B0502040204020203" pitchFamily="34" charset="0"/>
              </a:rPr>
              <a:t>hoà</a:t>
            </a:r>
            <a:r>
              <a:rPr lang="en-US">
                <a:cs typeface="Segoe UI" panose="020B0502040204020203" pitchFamily="34" charset="0"/>
              </a:rPr>
              <a:t> </a:t>
            </a:r>
            <a:r>
              <a:rPr lang="en-US" err="1">
                <a:cs typeface="Segoe UI" panose="020B0502040204020203" pitchFamily="34" charset="0"/>
              </a:rPr>
              <a:t>bằng</a:t>
            </a:r>
            <a:r>
              <a:rPr lang="en-US">
                <a:cs typeface="Segoe UI" panose="020B0502040204020203" pitchFamily="34" charset="0"/>
              </a:rPr>
              <a:t> </a:t>
            </a:r>
            <a:r>
              <a:rPr lang="en-US" err="1">
                <a:cs typeface="Segoe UI" panose="020B0502040204020203" pitchFamily="34" charset="0"/>
              </a:rPr>
              <a:t>tín</a:t>
            </a:r>
            <a:r>
              <a:rPr lang="en-US">
                <a:cs typeface="Segoe UI" panose="020B0502040204020203" pitchFamily="34" charset="0"/>
              </a:rPr>
              <a:t> </a:t>
            </a:r>
            <a:r>
              <a:rPr lang="en-US" err="1">
                <a:cs typeface="Segoe UI" panose="020B0502040204020203" pitchFamily="34" charset="0"/>
              </a:rPr>
              <a:t>hiệu</a:t>
            </a:r>
            <a:r>
              <a:rPr lang="en-US">
                <a:cs typeface="Segoe UI" panose="020B0502040204020203" pitchFamily="34" charset="0"/>
              </a:rPr>
              <a:t> </a:t>
            </a:r>
            <a:r>
              <a:rPr lang="en-US" err="1">
                <a:cs typeface="Segoe UI" panose="020B0502040204020203" pitchFamily="34" charset="0"/>
              </a:rPr>
              <a:t>hồng</a:t>
            </a:r>
            <a:r>
              <a:rPr lang="en-US">
                <a:cs typeface="Segoe UI" panose="020B0502040204020203" pitchFamily="34" charset="0"/>
              </a:rPr>
              <a:t> </a:t>
            </a:r>
            <a:r>
              <a:rPr lang="en-US" err="1">
                <a:cs typeface="Segoe UI" panose="020B0502040204020203" pitchFamily="34" charset="0"/>
              </a:rPr>
              <a:t>ngoại</a:t>
            </a:r>
            <a:endParaRPr lang="en-US">
              <a:cs typeface="Segoe UI" panose="020B0502040204020203" pitchFamily="34" charset="0"/>
            </a:endParaRPr>
          </a:p>
        </p:txBody>
      </p:sp>
    </p:spTree>
    <p:extLst>
      <p:ext uri="{BB962C8B-B14F-4D97-AF65-F5344CB8AC3E}">
        <p14:creationId xmlns:p14="http://schemas.microsoft.com/office/powerpoint/2010/main" val="4004071070"/>
      </p:ext>
    </p:extLst>
  </p:cSld>
  <p:clrMapOvr>
    <a:masterClrMapping/>
  </p:clrMapOvr>
  <p:transition spd="slow">
    <p:strip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03 THIẾT KẾ THIẾT BỊ ĐIỀU KHIỂN TRUNG TÂM</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66F11C-245C-A3A5-4225-21314810AC93}"/>
              </a:ext>
            </a:extLst>
          </p:cNvPr>
          <p:cNvSpPr txBox="1"/>
          <p:nvPr/>
        </p:nvSpPr>
        <p:spPr>
          <a:xfrm>
            <a:off x="338736" y="756176"/>
            <a:ext cx="3360215"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Thuật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toán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điều</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khiển</a:t>
            </a:r>
            <a:endParaRPr lang="en-US" sz="2400" b="1">
              <a:solidFill>
                <a:srgbClr val="C02034"/>
              </a:solidFill>
              <a:cs typeface="Segoe UI" panose="020B0502040204020203" pitchFamily="34" charset="0"/>
            </a:endParaRPr>
          </a:p>
        </p:txBody>
      </p:sp>
      <p:pic>
        <p:nvPicPr>
          <p:cNvPr id="3" name="Picture 2">
            <a:extLst>
              <a:ext uri="{FF2B5EF4-FFF2-40B4-BE49-F238E27FC236}">
                <a16:creationId xmlns:a16="http://schemas.microsoft.com/office/drawing/2014/main" id="{27341294-F3F6-1CD7-2C18-A0032FAD257C}"/>
              </a:ext>
            </a:extLst>
          </p:cNvPr>
          <p:cNvPicPr>
            <a:picLocks noChangeAspect="1"/>
          </p:cNvPicPr>
          <p:nvPr/>
        </p:nvPicPr>
        <p:blipFill>
          <a:blip r:embed="rId4"/>
          <a:stretch>
            <a:fillRect/>
          </a:stretch>
        </p:blipFill>
        <p:spPr>
          <a:xfrm>
            <a:off x="5921829" y="1042157"/>
            <a:ext cx="6108438" cy="4676316"/>
          </a:xfrm>
          <a:prstGeom prst="rect">
            <a:avLst/>
          </a:prstGeom>
        </p:spPr>
      </p:pic>
      <p:sp>
        <p:nvSpPr>
          <p:cNvPr id="21" name="TextBox 20">
            <a:extLst>
              <a:ext uri="{FF2B5EF4-FFF2-40B4-BE49-F238E27FC236}">
                <a16:creationId xmlns:a16="http://schemas.microsoft.com/office/drawing/2014/main" id="{9A62252C-0296-3F3C-F074-D081DB350790}"/>
              </a:ext>
            </a:extLst>
          </p:cNvPr>
          <p:cNvSpPr txBox="1"/>
          <p:nvPr/>
        </p:nvSpPr>
        <p:spPr>
          <a:xfrm>
            <a:off x="338736" y="1231629"/>
            <a:ext cx="5668539" cy="830997"/>
          </a:xfrm>
          <a:prstGeom prst="rect">
            <a:avLst/>
          </a:prstGeom>
          <a:noFill/>
        </p:spPr>
        <p:txBody>
          <a:bodyPr wrap="none" rtlCol="0">
            <a:spAutoFit/>
          </a:bodyPr>
          <a:lstStyle/>
          <a:p>
            <a:r>
              <a:rPr lang="en-US" sz="2400" b="1" err="1">
                <a:cs typeface="Segoe UI" panose="020B0502040204020203" pitchFamily="34" charset="0"/>
              </a:rPr>
              <a:t>AutoMode-Chế</a:t>
            </a:r>
            <a:r>
              <a:rPr lang="en-US" sz="2400" b="1">
                <a:cs typeface="Segoe UI" panose="020B0502040204020203" pitchFamily="34" charset="0"/>
              </a:rPr>
              <a:t> </a:t>
            </a:r>
            <a:r>
              <a:rPr lang="en-US" sz="2400" b="1" err="1">
                <a:cs typeface="Segoe UI" panose="020B0502040204020203" pitchFamily="34" charset="0"/>
              </a:rPr>
              <a:t>độ</a:t>
            </a:r>
            <a:r>
              <a:rPr lang="en-US" sz="2400" b="1">
                <a:cs typeface="Segoe UI" panose="020B0502040204020203" pitchFamily="34" charset="0"/>
              </a:rPr>
              <a:t> </a:t>
            </a:r>
            <a:r>
              <a:rPr lang="en-US" sz="2400" b="1" err="1">
                <a:cs typeface="Segoe UI" panose="020B0502040204020203" pitchFamily="34" charset="0"/>
              </a:rPr>
              <a:t>tự</a:t>
            </a:r>
            <a:r>
              <a:rPr lang="en-US" sz="2400" b="1">
                <a:cs typeface="Segoe UI" panose="020B0502040204020203" pitchFamily="34" charset="0"/>
              </a:rPr>
              <a:t> </a:t>
            </a:r>
            <a:r>
              <a:rPr lang="en-US" sz="2400" b="1" err="1">
                <a:cs typeface="Segoe UI" panose="020B0502040204020203" pitchFamily="34" charset="0"/>
              </a:rPr>
              <a:t>động</a:t>
            </a:r>
            <a:r>
              <a:rPr lang="en-US" sz="2400" b="1">
                <a:cs typeface="Segoe UI" panose="020B0502040204020203" pitchFamily="34" charset="0"/>
              </a:rPr>
              <a:t> </a:t>
            </a:r>
            <a:r>
              <a:rPr lang="en-US" sz="2400" b="1" err="1">
                <a:cs typeface="Segoe UI" panose="020B0502040204020203" pitchFamily="34" charset="0"/>
              </a:rPr>
              <a:t>chăm</a:t>
            </a:r>
            <a:r>
              <a:rPr lang="en-US" sz="2400" b="1">
                <a:cs typeface="Segoe UI" panose="020B0502040204020203" pitchFamily="34" charset="0"/>
              </a:rPr>
              <a:t> </a:t>
            </a:r>
            <a:r>
              <a:rPr lang="en-US" sz="2400" b="1" err="1">
                <a:cs typeface="Segoe UI" panose="020B0502040204020203" pitchFamily="34" charset="0"/>
              </a:rPr>
              <a:t>sóc</a:t>
            </a:r>
            <a:r>
              <a:rPr lang="en-US" sz="2400" b="1">
                <a:cs typeface="Segoe UI" panose="020B0502040204020203" pitchFamily="34" charset="0"/>
              </a:rPr>
              <a:t> </a:t>
            </a:r>
          </a:p>
          <a:p>
            <a:r>
              <a:rPr lang="en-US" sz="2400" b="1" err="1">
                <a:cs typeface="Segoe UI" panose="020B0502040204020203" pitchFamily="34" charset="0"/>
              </a:rPr>
              <a:t>giấc</a:t>
            </a:r>
            <a:r>
              <a:rPr lang="en-US" sz="2400" b="1">
                <a:cs typeface="Segoe UI" panose="020B0502040204020203" pitchFamily="34" charset="0"/>
              </a:rPr>
              <a:t> </a:t>
            </a:r>
            <a:r>
              <a:rPr lang="en-US" sz="2400" b="1" err="1">
                <a:cs typeface="Segoe UI" panose="020B0502040204020203" pitchFamily="34" charset="0"/>
              </a:rPr>
              <a:t>ngủ</a:t>
            </a:r>
            <a:endParaRPr lang="en-US" sz="2400" b="1">
              <a:cs typeface="Segoe UI" panose="020B0502040204020203" pitchFamily="34" charset="0"/>
            </a:endParaRPr>
          </a:p>
        </p:txBody>
      </p:sp>
      <p:sp>
        <p:nvSpPr>
          <p:cNvPr id="22" name="TextBox 21">
            <a:extLst>
              <a:ext uri="{FF2B5EF4-FFF2-40B4-BE49-F238E27FC236}">
                <a16:creationId xmlns:a16="http://schemas.microsoft.com/office/drawing/2014/main" id="{9B9A6A39-2D92-D75C-4166-BF71E34BE96A}"/>
              </a:ext>
            </a:extLst>
          </p:cNvPr>
          <p:cNvSpPr txBox="1"/>
          <p:nvPr/>
        </p:nvSpPr>
        <p:spPr>
          <a:xfrm>
            <a:off x="338736" y="2072830"/>
            <a:ext cx="4625049" cy="369332"/>
          </a:xfrm>
          <a:prstGeom prst="rect">
            <a:avLst/>
          </a:prstGeom>
          <a:noFill/>
        </p:spPr>
        <p:txBody>
          <a:bodyPr wrap="none" rtlCol="0">
            <a:spAutoFit/>
          </a:bodyPr>
          <a:lstStyle/>
          <a:p>
            <a:r>
              <a:rPr lang="en-US" b="1">
                <a:solidFill>
                  <a:schemeClr val="accent3"/>
                </a:solidFill>
                <a:cs typeface="Segoe UI" panose="020B0502040204020203" pitchFamily="34" charset="0"/>
              </a:rPr>
              <a:t>Sleep mode = 0 : </a:t>
            </a:r>
            <a:r>
              <a:rPr lang="en-US" b="1" err="1">
                <a:solidFill>
                  <a:schemeClr val="accent3"/>
                </a:solidFill>
                <a:cs typeface="Segoe UI" panose="020B0502040204020203" pitchFamily="34" charset="0"/>
              </a:rPr>
              <a:t>Trước</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khi</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vào</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giấc</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ngủ</a:t>
            </a:r>
            <a:endParaRPr lang="en-US" b="1">
              <a:solidFill>
                <a:schemeClr val="accent3"/>
              </a:solidFill>
              <a:cs typeface="Segoe UI" panose="020B0502040204020203" pitchFamily="34" charset="0"/>
            </a:endParaRPr>
          </a:p>
        </p:txBody>
      </p:sp>
      <p:sp>
        <p:nvSpPr>
          <p:cNvPr id="23" name="TextBox 22">
            <a:extLst>
              <a:ext uri="{FF2B5EF4-FFF2-40B4-BE49-F238E27FC236}">
                <a16:creationId xmlns:a16="http://schemas.microsoft.com/office/drawing/2014/main" id="{6CFD905F-ADEC-7EE8-6E78-78E3A042888A}"/>
              </a:ext>
            </a:extLst>
          </p:cNvPr>
          <p:cNvSpPr txBox="1"/>
          <p:nvPr/>
        </p:nvSpPr>
        <p:spPr>
          <a:xfrm>
            <a:off x="367491" y="2564278"/>
            <a:ext cx="4589783" cy="369332"/>
          </a:xfrm>
          <a:prstGeom prst="rect">
            <a:avLst/>
          </a:prstGeom>
          <a:noFill/>
        </p:spPr>
        <p:txBody>
          <a:bodyPr wrap="none" rtlCol="0">
            <a:spAutoFit/>
          </a:bodyPr>
          <a:lstStyle/>
          <a:p>
            <a:r>
              <a:rPr lang="en-US" b="1">
                <a:solidFill>
                  <a:schemeClr val="accent3"/>
                </a:solidFill>
                <a:cs typeface="Segoe UI" panose="020B0502040204020203" pitchFamily="34" charset="0"/>
              </a:rPr>
              <a:t>Sleep mode = 1 : </a:t>
            </a:r>
            <a:r>
              <a:rPr lang="en-US" b="1" err="1">
                <a:solidFill>
                  <a:schemeClr val="accent3"/>
                </a:solidFill>
                <a:cs typeface="Segoe UI" panose="020B0502040204020203" pitchFamily="34" charset="0"/>
              </a:rPr>
              <a:t>Trong</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khi</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vào</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giấc</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ngủ</a:t>
            </a:r>
            <a:endParaRPr lang="en-US" b="1">
              <a:solidFill>
                <a:schemeClr val="accent3"/>
              </a:solidFill>
              <a:cs typeface="Segoe UI" panose="020B0502040204020203" pitchFamily="34" charset="0"/>
            </a:endParaRPr>
          </a:p>
        </p:txBody>
      </p:sp>
      <p:sp>
        <p:nvSpPr>
          <p:cNvPr id="24" name="TextBox 23">
            <a:extLst>
              <a:ext uri="{FF2B5EF4-FFF2-40B4-BE49-F238E27FC236}">
                <a16:creationId xmlns:a16="http://schemas.microsoft.com/office/drawing/2014/main" id="{37F91E0F-698C-5F8F-DC77-37D351CB2363}"/>
              </a:ext>
            </a:extLst>
          </p:cNvPr>
          <p:cNvSpPr txBox="1"/>
          <p:nvPr/>
        </p:nvSpPr>
        <p:spPr>
          <a:xfrm>
            <a:off x="338736" y="3053789"/>
            <a:ext cx="4166525" cy="369332"/>
          </a:xfrm>
          <a:prstGeom prst="rect">
            <a:avLst/>
          </a:prstGeom>
          <a:noFill/>
        </p:spPr>
        <p:txBody>
          <a:bodyPr wrap="none" rtlCol="0">
            <a:spAutoFit/>
          </a:bodyPr>
          <a:lstStyle/>
          <a:p>
            <a:r>
              <a:rPr lang="en-US" b="1">
                <a:solidFill>
                  <a:schemeClr val="accent3"/>
                </a:solidFill>
                <a:cs typeface="Segoe UI" panose="020B0502040204020203" pitchFamily="34" charset="0"/>
              </a:rPr>
              <a:t>Sleep mode = 2 : </a:t>
            </a:r>
            <a:r>
              <a:rPr lang="en-US" b="1" err="1">
                <a:solidFill>
                  <a:schemeClr val="accent3"/>
                </a:solidFill>
                <a:cs typeface="Segoe UI" panose="020B0502040204020203" pitchFamily="34" charset="0"/>
              </a:rPr>
              <a:t>Chuẩn</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bị</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thức</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giấc</a:t>
            </a:r>
            <a:endParaRPr lang="en-US" b="1">
              <a:solidFill>
                <a:schemeClr val="accent3"/>
              </a:solidFill>
              <a:cs typeface="Segoe UI" panose="020B0502040204020203" pitchFamily="34" charset="0"/>
            </a:endParaRPr>
          </a:p>
        </p:txBody>
      </p:sp>
      <p:pic>
        <p:nvPicPr>
          <p:cNvPr id="7" name="Hình ảnh 7">
            <a:extLst>
              <a:ext uri="{FF2B5EF4-FFF2-40B4-BE49-F238E27FC236}">
                <a16:creationId xmlns:a16="http://schemas.microsoft.com/office/drawing/2014/main" id="{56D52F75-5478-C173-6006-2A3337096033}"/>
              </a:ext>
            </a:extLst>
          </p:cNvPr>
          <p:cNvPicPr>
            <a:picLocks noChangeAspect="1"/>
          </p:cNvPicPr>
          <p:nvPr/>
        </p:nvPicPr>
        <p:blipFill>
          <a:blip r:embed="rId5"/>
          <a:stretch>
            <a:fillRect/>
          </a:stretch>
        </p:blipFill>
        <p:spPr>
          <a:xfrm>
            <a:off x="668734" y="3477151"/>
            <a:ext cx="4152180" cy="2527878"/>
          </a:xfrm>
          <a:prstGeom prst="rect">
            <a:avLst/>
          </a:prstGeom>
        </p:spPr>
      </p:pic>
      <p:sp>
        <p:nvSpPr>
          <p:cNvPr id="8" name="Hộp Văn bản 7">
            <a:extLst>
              <a:ext uri="{FF2B5EF4-FFF2-40B4-BE49-F238E27FC236}">
                <a16:creationId xmlns:a16="http://schemas.microsoft.com/office/drawing/2014/main" id="{6B7CB06E-B93C-5D0C-6146-3B3B6FA2783F}"/>
              </a:ext>
            </a:extLst>
          </p:cNvPr>
          <p:cNvSpPr txBox="1"/>
          <p:nvPr/>
        </p:nvSpPr>
        <p:spPr>
          <a:xfrm>
            <a:off x="604629" y="6011596"/>
            <a:ext cx="51373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i="1" dirty="0" err="1">
                <a:solidFill>
                  <a:schemeClr val="accent3"/>
                </a:solidFill>
                <a:cs typeface="Arial"/>
              </a:rPr>
              <a:t>Tác</a:t>
            </a:r>
            <a:r>
              <a:rPr lang="vi-VN" i="1" dirty="0">
                <a:solidFill>
                  <a:schemeClr val="accent3"/>
                </a:solidFill>
                <a:cs typeface="Arial"/>
              </a:rPr>
              <a:t> </a:t>
            </a:r>
            <a:r>
              <a:rPr lang="vi-VN" i="1" dirty="0" err="1">
                <a:solidFill>
                  <a:schemeClr val="accent3"/>
                </a:solidFill>
                <a:cs typeface="Arial"/>
              </a:rPr>
              <a:t>động</a:t>
            </a:r>
            <a:r>
              <a:rPr lang="vi-VN" i="1" dirty="0">
                <a:solidFill>
                  <a:schemeClr val="accent3"/>
                </a:solidFill>
                <a:cs typeface="Arial"/>
              </a:rPr>
              <a:t> </a:t>
            </a:r>
            <a:r>
              <a:rPr lang="vi-VN" i="1" dirty="0" err="1">
                <a:solidFill>
                  <a:schemeClr val="accent3"/>
                </a:solidFill>
                <a:cs typeface="Arial"/>
              </a:rPr>
              <a:t>của</a:t>
            </a:r>
            <a:r>
              <a:rPr lang="vi-VN" i="1" dirty="0">
                <a:solidFill>
                  <a:schemeClr val="accent3"/>
                </a:solidFill>
                <a:cs typeface="Arial"/>
              </a:rPr>
              <a:t> </a:t>
            </a:r>
            <a:r>
              <a:rPr lang="vi-VN" i="1" dirty="0" err="1">
                <a:solidFill>
                  <a:schemeClr val="accent3"/>
                </a:solidFill>
                <a:cs typeface="Arial"/>
              </a:rPr>
              <a:t>nhiệt</a:t>
            </a:r>
            <a:r>
              <a:rPr lang="vi-VN" i="1" dirty="0">
                <a:solidFill>
                  <a:schemeClr val="accent3"/>
                </a:solidFill>
                <a:cs typeface="Arial"/>
              </a:rPr>
              <a:t> </a:t>
            </a:r>
            <a:r>
              <a:rPr lang="vi-VN" i="1" dirty="0" err="1">
                <a:solidFill>
                  <a:schemeClr val="accent3"/>
                </a:solidFill>
                <a:cs typeface="Arial"/>
              </a:rPr>
              <a:t>độ</a:t>
            </a:r>
            <a:r>
              <a:rPr lang="vi-VN" i="1" dirty="0">
                <a:solidFill>
                  <a:schemeClr val="accent3"/>
                </a:solidFill>
                <a:cs typeface="Arial"/>
              </a:rPr>
              <a:t> </a:t>
            </a:r>
            <a:r>
              <a:rPr lang="vi-VN" i="1" dirty="0" err="1">
                <a:solidFill>
                  <a:schemeClr val="accent3"/>
                </a:solidFill>
                <a:cs typeface="Arial"/>
              </a:rPr>
              <a:t>đên</a:t>
            </a:r>
            <a:r>
              <a:rPr lang="vi-VN" i="1" dirty="0">
                <a:solidFill>
                  <a:schemeClr val="accent3"/>
                </a:solidFill>
                <a:cs typeface="Arial"/>
              </a:rPr>
              <a:t> </a:t>
            </a:r>
            <a:r>
              <a:rPr lang="vi-VN" i="1" dirty="0" err="1">
                <a:solidFill>
                  <a:schemeClr val="accent3"/>
                </a:solidFill>
                <a:cs typeface="Arial"/>
              </a:rPr>
              <a:t>hiệu</a:t>
            </a:r>
            <a:r>
              <a:rPr lang="vi-VN" i="1" dirty="0">
                <a:solidFill>
                  <a:schemeClr val="accent3"/>
                </a:solidFill>
                <a:cs typeface="Arial"/>
              </a:rPr>
              <a:t> </a:t>
            </a:r>
            <a:r>
              <a:rPr lang="vi-VN" i="1" dirty="0" err="1">
                <a:solidFill>
                  <a:schemeClr val="accent3"/>
                </a:solidFill>
                <a:cs typeface="Arial"/>
              </a:rPr>
              <a:t>quả</a:t>
            </a:r>
            <a:r>
              <a:rPr lang="vi-VN" i="1" dirty="0">
                <a:solidFill>
                  <a:schemeClr val="accent3"/>
                </a:solidFill>
                <a:cs typeface="Arial"/>
              </a:rPr>
              <a:t> </a:t>
            </a:r>
            <a:r>
              <a:rPr lang="vi-VN" i="1" dirty="0" err="1">
                <a:solidFill>
                  <a:schemeClr val="accent3"/>
                </a:solidFill>
                <a:cs typeface="Arial"/>
              </a:rPr>
              <a:t>giấc</a:t>
            </a:r>
            <a:r>
              <a:rPr lang="vi-VN" i="1" dirty="0">
                <a:solidFill>
                  <a:schemeClr val="accent3"/>
                </a:solidFill>
                <a:cs typeface="Arial"/>
              </a:rPr>
              <a:t> </a:t>
            </a:r>
            <a:r>
              <a:rPr lang="vi-VN" i="1" dirty="0" err="1">
                <a:solidFill>
                  <a:schemeClr val="accent3"/>
                </a:solidFill>
                <a:cs typeface="Arial"/>
              </a:rPr>
              <a:t>ngủ</a:t>
            </a:r>
            <a:endParaRPr lang="vi-VN" i="1" dirty="0" err="1">
              <a:solidFill>
                <a:schemeClr val="accent3"/>
              </a:solidFill>
            </a:endParaRPr>
          </a:p>
        </p:txBody>
      </p:sp>
    </p:spTree>
    <p:extLst>
      <p:ext uri="{BB962C8B-B14F-4D97-AF65-F5344CB8AC3E}">
        <p14:creationId xmlns:p14="http://schemas.microsoft.com/office/powerpoint/2010/main" val="4199527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grpSp>
        <p:nvGrpSpPr>
          <p:cNvPr id="5" name="Group 6">
            <a:extLst>
              <a:ext uri="{FF2B5EF4-FFF2-40B4-BE49-F238E27FC236}">
                <a16:creationId xmlns:a16="http://schemas.microsoft.com/office/drawing/2014/main" id="{9C8A38FD-A7C4-46F2-830F-3E5488EE7BC0}"/>
              </a:ext>
            </a:extLst>
          </p:cNvPr>
          <p:cNvGrpSpPr/>
          <p:nvPr/>
        </p:nvGrpSpPr>
        <p:grpSpPr>
          <a:xfrm>
            <a:off x="2779666" y="315915"/>
            <a:ext cx="8665614" cy="1477328"/>
            <a:chOff x="2173269" y="935682"/>
            <a:chExt cx="8866330" cy="1560504"/>
          </a:xfrm>
        </p:grpSpPr>
        <p:sp>
          <p:nvSpPr>
            <p:cNvPr id="6" name="TextBox 37">
              <a:extLst>
                <a:ext uri="{FF2B5EF4-FFF2-40B4-BE49-F238E27FC236}">
                  <a16:creationId xmlns:a16="http://schemas.microsoft.com/office/drawing/2014/main" id="{E6978CD7-8A59-46C4-A161-C72912860392}"/>
                </a:ext>
              </a:extLst>
            </p:cNvPr>
            <p:cNvSpPr txBox="1"/>
            <p:nvPr/>
          </p:nvSpPr>
          <p:spPr>
            <a:xfrm>
              <a:off x="9282995" y="935682"/>
              <a:ext cx="1756604" cy="1560504"/>
            </a:xfrm>
            <a:prstGeom prst="rect">
              <a:avLst/>
            </a:prstGeom>
            <a:noFill/>
          </p:spPr>
          <p:txBody>
            <a:bodyPr wrap="square" lIns="108000" rIns="108000" rtlCol="0">
              <a:spAutoFit/>
            </a:bodyPr>
            <a:lstStyle/>
            <a:p>
              <a:pPr algn="ctr"/>
              <a:r>
                <a:rPr lang="en-US" altLang="ko-KR" sz="9000" b="1">
                  <a:solidFill>
                    <a:schemeClr val="accent1">
                      <a:lumMod val="75000"/>
                      <a:alpha val="40000"/>
                    </a:schemeClr>
                  </a:solidFill>
                  <a:latin typeface="Arial" panose="020B0604020202020204" pitchFamily="34" charset="0"/>
                  <a:cs typeface="Arial" panose="020B0604020202020204" pitchFamily="34" charset="0"/>
                </a:rPr>
                <a:t>01</a:t>
              </a:r>
              <a:endParaRPr lang="ko-KR" altLang="en-US" sz="9000" b="1">
                <a:solidFill>
                  <a:schemeClr val="accent1">
                    <a:lumMod val="75000"/>
                    <a:alpha val="40000"/>
                  </a:schemeClr>
                </a:solidFill>
                <a:latin typeface="Arial" panose="020B0604020202020204" pitchFamily="34" charset="0"/>
                <a:cs typeface="Arial" panose="020B0604020202020204" pitchFamily="34" charset="0"/>
              </a:endParaRPr>
            </a:p>
          </p:txBody>
        </p:sp>
        <p:sp>
          <p:nvSpPr>
            <p:cNvPr id="8" name="TextBox 45">
              <a:extLst>
                <a:ext uri="{FF2B5EF4-FFF2-40B4-BE49-F238E27FC236}">
                  <a16:creationId xmlns:a16="http://schemas.microsoft.com/office/drawing/2014/main" id="{93677512-E128-4FD1-85A6-55DFE819DB02}"/>
                </a:ext>
              </a:extLst>
            </p:cNvPr>
            <p:cNvSpPr txBox="1"/>
            <p:nvPr/>
          </p:nvSpPr>
          <p:spPr>
            <a:xfrm>
              <a:off x="2173269" y="1663586"/>
              <a:ext cx="5416060" cy="507831"/>
            </a:xfrm>
            <a:prstGeom prst="rect">
              <a:avLst/>
            </a:prstGeom>
            <a:noFill/>
          </p:spPr>
          <p:txBody>
            <a:bodyPr wrap="square" lIns="108000" rIns="108000" rtlCol="0">
              <a:noAutofit/>
            </a:bodyPr>
            <a:lstStyle/>
            <a:p>
              <a:pPr algn="r"/>
              <a:r>
                <a:rPr lang="en-US" altLang="ko-KR" sz="2700" b="1">
                  <a:solidFill>
                    <a:schemeClr val="accent6">
                      <a:lumMod val="50000"/>
                    </a:schemeClr>
                  </a:solidFill>
                  <a:latin typeface="Arial" panose="020B0604020202020204" pitchFamily="34" charset="0"/>
                  <a:cs typeface="Arial" panose="020B0604020202020204" pitchFamily="34" charset="0"/>
                </a:rPr>
                <a:t>TỔNG QUAN ĐỀ TÀI</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grpSp>
      <p:grpSp>
        <p:nvGrpSpPr>
          <p:cNvPr id="9" name="Group 49">
            <a:extLst>
              <a:ext uri="{FF2B5EF4-FFF2-40B4-BE49-F238E27FC236}">
                <a16:creationId xmlns:a16="http://schemas.microsoft.com/office/drawing/2014/main" id="{56B447F7-B47A-4544-A768-D96D172A03BB}"/>
              </a:ext>
            </a:extLst>
          </p:cNvPr>
          <p:cNvGrpSpPr/>
          <p:nvPr/>
        </p:nvGrpSpPr>
        <p:grpSpPr>
          <a:xfrm>
            <a:off x="2459919" y="1682784"/>
            <a:ext cx="8912063" cy="1477328"/>
            <a:chOff x="2127536" y="2074674"/>
            <a:chExt cx="8912063" cy="1477328"/>
          </a:xfrm>
        </p:grpSpPr>
        <p:sp>
          <p:nvSpPr>
            <p:cNvPr id="10" name="TextBox 38">
              <a:extLst>
                <a:ext uri="{FF2B5EF4-FFF2-40B4-BE49-F238E27FC236}">
                  <a16:creationId xmlns:a16="http://schemas.microsoft.com/office/drawing/2014/main" id="{9D40A161-F2C1-4FD2-9C4C-729ECE5CE7BA}"/>
                </a:ext>
              </a:extLst>
            </p:cNvPr>
            <p:cNvSpPr txBox="1"/>
            <p:nvPr/>
          </p:nvSpPr>
          <p:spPr>
            <a:xfrm>
              <a:off x="9282995" y="2074674"/>
              <a:ext cx="1756604" cy="1477328"/>
            </a:xfrm>
            <a:prstGeom prst="rect">
              <a:avLst/>
            </a:prstGeom>
            <a:noFill/>
          </p:spPr>
          <p:txBody>
            <a:bodyPr wrap="square" lIns="108000" rIns="108000" rtlCol="0">
              <a:spAutoFit/>
            </a:bodyPr>
            <a:lstStyle/>
            <a:p>
              <a:pPr algn="ctr"/>
              <a:r>
                <a:rPr lang="en-US" altLang="ko-KR" sz="9000" b="1">
                  <a:solidFill>
                    <a:schemeClr val="accent4">
                      <a:alpha val="40000"/>
                    </a:schemeClr>
                  </a:solidFill>
                  <a:latin typeface="Arial" panose="020B0604020202020204" pitchFamily="34" charset="0"/>
                  <a:cs typeface="Arial" panose="020B0604020202020204" pitchFamily="34" charset="0"/>
                </a:rPr>
                <a:t>02</a:t>
              </a:r>
              <a:endParaRPr lang="ko-KR" altLang="en-US" sz="9000" b="1">
                <a:solidFill>
                  <a:schemeClr val="accent4">
                    <a:alpha val="40000"/>
                  </a:schemeClr>
                </a:solidFill>
                <a:latin typeface="Arial" panose="020B0604020202020204" pitchFamily="34" charset="0"/>
                <a:cs typeface="Arial" panose="020B0604020202020204" pitchFamily="34" charset="0"/>
              </a:endParaRPr>
            </a:p>
          </p:txBody>
        </p:sp>
        <p:sp>
          <p:nvSpPr>
            <p:cNvPr id="12" name="TextBox 46">
              <a:extLst>
                <a:ext uri="{FF2B5EF4-FFF2-40B4-BE49-F238E27FC236}">
                  <a16:creationId xmlns:a16="http://schemas.microsoft.com/office/drawing/2014/main" id="{C191B295-1D79-464A-AA89-F6C269F8CE3D}"/>
                </a:ext>
              </a:extLst>
            </p:cNvPr>
            <p:cNvSpPr txBox="1"/>
            <p:nvPr/>
          </p:nvSpPr>
          <p:spPr>
            <a:xfrm>
              <a:off x="2127536" y="2658490"/>
              <a:ext cx="5416060" cy="507831"/>
            </a:xfrm>
            <a:prstGeom prst="rect">
              <a:avLst/>
            </a:prstGeom>
            <a:noFill/>
          </p:spPr>
          <p:txBody>
            <a:bodyPr wrap="square" lIns="108000" rIns="108000" rtlCol="0">
              <a:noAutofit/>
            </a:bodyPr>
            <a:lstStyle/>
            <a:p>
              <a:pPr algn="r"/>
              <a:r>
                <a:rPr lang="en-US" altLang="ko-KR" sz="2700" b="1">
                  <a:solidFill>
                    <a:schemeClr val="accent6">
                      <a:lumMod val="50000"/>
                    </a:schemeClr>
                  </a:solidFill>
                  <a:latin typeface="Arial" panose="020B0604020202020204" pitchFamily="34" charset="0"/>
                  <a:cs typeface="Arial" panose="020B0604020202020204" pitchFamily="34" charset="0"/>
                </a:rPr>
                <a:t>THIẾT KẾ THIẾT BỊ </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grpSp>
      <p:sp>
        <p:nvSpPr>
          <p:cNvPr id="14" name="TextBox 39">
            <a:extLst>
              <a:ext uri="{FF2B5EF4-FFF2-40B4-BE49-F238E27FC236}">
                <a16:creationId xmlns:a16="http://schemas.microsoft.com/office/drawing/2014/main" id="{4A33F5FE-CBBD-409E-96A5-37D46B8D2207}"/>
              </a:ext>
            </a:extLst>
          </p:cNvPr>
          <p:cNvSpPr txBox="1"/>
          <p:nvPr/>
        </p:nvSpPr>
        <p:spPr>
          <a:xfrm>
            <a:off x="9688676" y="2997089"/>
            <a:ext cx="1756604" cy="1477328"/>
          </a:xfrm>
          <a:prstGeom prst="rect">
            <a:avLst/>
          </a:prstGeom>
          <a:noFill/>
        </p:spPr>
        <p:txBody>
          <a:bodyPr wrap="square" lIns="108000" rIns="108000" rtlCol="0">
            <a:spAutoFit/>
          </a:bodyPr>
          <a:lstStyle/>
          <a:p>
            <a:pPr algn="ctr"/>
            <a:r>
              <a:rPr lang="en-US" altLang="ko-KR" sz="9000" b="1">
                <a:solidFill>
                  <a:schemeClr val="accent6">
                    <a:alpha val="40000"/>
                  </a:schemeClr>
                </a:solidFill>
                <a:latin typeface="Arial" panose="020B0604020202020204" pitchFamily="34" charset="0"/>
                <a:cs typeface="Arial" panose="020B0604020202020204" pitchFamily="34" charset="0"/>
              </a:rPr>
              <a:t>03</a:t>
            </a:r>
            <a:endParaRPr lang="ko-KR" altLang="en-US" sz="9000" b="1">
              <a:solidFill>
                <a:schemeClr val="accent6">
                  <a:alpha val="40000"/>
                </a:schemeClr>
              </a:solidFill>
              <a:latin typeface="Arial" panose="020B0604020202020204" pitchFamily="34" charset="0"/>
              <a:cs typeface="Arial" panose="020B0604020202020204" pitchFamily="34" charset="0"/>
            </a:endParaRPr>
          </a:p>
        </p:txBody>
      </p:sp>
      <p:grpSp>
        <p:nvGrpSpPr>
          <p:cNvPr id="17" name="Group 5">
            <a:extLst>
              <a:ext uri="{FF2B5EF4-FFF2-40B4-BE49-F238E27FC236}">
                <a16:creationId xmlns:a16="http://schemas.microsoft.com/office/drawing/2014/main" id="{5A9FB20B-3F73-4567-BE7D-96F61B1D2DE1}"/>
              </a:ext>
            </a:extLst>
          </p:cNvPr>
          <p:cNvGrpSpPr/>
          <p:nvPr/>
        </p:nvGrpSpPr>
        <p:grpSpPr>
          <a:xfrm>
            <a:off x="4143225" y="3584664"/>
            <a:ext cx="7302055" cy="2268315"/>
            <a:chOff x="3858291" y="4746010"/>
            <a:chExt cx="7302055" cy="2268315"/>
          </a:xfrm>
        </p:grpSpPr>
        <p:sp>
          <p:nvSpPr>
            <p:cNvPr id="18" name="TextBox 40">
              <a:extLst>
                <a:ext uri="{FF2B5EF4-FFF2-40B4-BE49-F238E27FC236}">
                  <a16:creationId xmlns:a16="http://schemas.microsoft.com/office/drawing/2014/main" id="{A2E589E1-34E9-49CF-84E3-C219C3CA65DB}"/>
                </a:ext>
              </a:extLst>
            </p:cNvPr>
            <p:cNvSpPr txBox="1"/>
            <p:nvPr/>
          </p:nvSpPr>
          <p:spPr>
            <a:xfrm>
              <a:off x="9403742" y="5536997"/>
              <a:ext cx="1756604" cy="1477328"/>
            </a:xfrm>
            <a:prstGeom prst="rect">
              <a:avLst/>
            </a:prstGeom>
            <a:noFill/>
          </p:spPr>
          <p:txBody>
            <a:bodyPr wrap="square" lIns="108000" rIns="108000" rtlCol="0">
              <a:spAutoFit/>
            </a:bodyPr>
            <a:lstStyle/>
            <a:p>
              <a:pPr algn="ctr"/>
              <a:r>
                <a:rPr lang="en-US" altLang="ko-KR" sz="9000" b="1">
                  <a:solidFill>
                    <a:schemeClr val="accent2">
                      <a:lumMod val="60000"/>
                      <a:lumOff val="40000"/>
                      <a:alpha val="40000"/>
                    </a:schemeClr>
                  </a:solidFill>
                  <a:latin typeface="Arial" panose="020B0604020202020204" pitchFamily="34" charset="0"/>
                  <a:cs typeface="Arial" panose="020B0604020202020204" pitchFamily="34" charset="0"/>
                </a:rPr>
                <a:t>04</a:t>
              </a:r>
              <a:endParaRPr lang="ko-KR" altLang="en-US" sz="9000" b="1">
                <a:solidFill>
                  <a:schemeClr val="accent2">
                    <a:lumMod val="60000"/>
                    <a:lumOff val="40000"/>
                    <a:alpha val="40000"/>
                  </a:schemeClr>
                </a:solidFill>
                <a:latin typeface="Arial" panose="020B0604020202020204" pitchFamily="34" charset="0"/>
                <a:cs typeface="Arial" panose="020B0604020202020204" pitchFamily="34" charset="0"/>
              </a:endParaRPr>
            </a:p>
          </p:txBody>
        </p:sp>
        <p:sp>
          <p:nvSpPr>
            <p:cNvPr id="20" name="TextBox 48">
              <a:extLst>
                <a:ext uri="{FF2B5EF4-FFF2-40B4-BE49-F238E27FC236}">
                  <a16:creationId xmlns:a16="http://schemas.microsoft.com/office/drawing/2014/main" id="{49875290-1DAE-429F-86CE-EFA6FCF64127}"/>
                </a:ext>
              </a:extLst>
            </p:cNvPr>
            <p:cNvSpPr txBox="1"/>
            <p:nvPr/>
          </p:nvSpPr>
          <p:spPr>
            <a:xfrm>
              <a:off x="3858291" y="4746010"/>
              <a:ext cx="5760226" cy="757991"/>
            </a:xfrm>
            <a:prstGeom prst="rect">
              <a:avLst/>
            </a:prstGeom>
            <a:noFill/>
          </p:spPr>
          <p:txBody>
            <a:bodyPr wrap="square" lIns="108000" rIns="108000" rtlCol="0">
              <a:noAutofit/>
            </a:bodyPr>
            <a:lstStyle/>
            <a:p>
              <a:pPr algn="r"/>
              <a:r>
                <a:rPr lang="en-US" altLang="ko-KR" sz="2700" b="1">
                  <a:solidFill>
                    <a:schemeClr val="accent6">
                      <a:lumMod val="50000"/>
                    </a:schemeClr>
                  </a:solidFill>
                  <a:latin typeface="Arial" panose="020B0604020202020204" pitchFamily="34" charset="0"/>
                  <a:cs typeface="Arial" panose="020B0604020202020204" pitchFamily="34" charset="0"/>
                </a:rPr>
                <a:t>LƯU TRỮ VÀ HIỂN THỊ DỮ LIỆU</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grpSp>
      <p:sp>
        <p:nvSpPr>
          <p:cNvPr id="24" name="TextBox 48">
            <a:extLst>
              <a:ext uri="{FF2B5EF4-FFF2-40B4-BE49-F238E27FC236}">
                <a16:creationId xmlns:a16="http://schemas.microsoft.com/office/drawing/2014/main" id="{49875290-1DAE-429F-86CE-EFA6FCF64127}"/>
              </a:ext>
            </a:extLst>
          </p:cNvPr>
          <p:cNvSpPr txBox="1"/>
          <p:nvPr/>
        </p:nvSpPr>
        <p:spPr>
          <a:xfrm>
            <a:off x="3971873" y="4728637"/>
            <a:ext cx="5385044" cy="507831"/>
          </a:xfrm>
          <a:prstGeom prst="rect">
            <a:avLst/>
          </a:prstGeom>
          <a:noFill/>
        </p:spPr>
        <p:txBody>
          <a:bodyPr wrap="square" lIns="108000" rIns="108000" rtlCol="0">
            <a:noAutofit/>
          </a:bodyPr>
          <a:lstStyle/>
          <a:p>
            <a:pPr algn="ctr"/>
            <a:r>
              <a:rPr lang="en-US" altLang="ko-KR" sz="2700" b="1">
                <a:solidFill>
                  <a:schemeClr val="accent6">
                    <a:lumMod val="50000"/>
                  </a:schemeClr>
                </a:solidFill>
                <a:latin typeface="Arial" panose="020B0604020202020204" pitchFamily="34" charset="0"/>
                <a:cs typeface="Arial" panose="020B0604020202020204" pitchFamily="34" charset="0"/>
              </a:rPr>
              <a:t>KẾT QUẢ ĐẠT ĐƯỢC VÀ </a:t>
            </a:r>
          </a:p>
          <a:p>
            <a:r>
              <a:rPr lang="en-US" altLang="ko-KR" sz="2700" b="1">
                <a:solidFill>
                  <a:schemeClr val="accent6">
                    <a:lumMod val="50000"/>
                  </a:schemeClr>
                </a:solidFill>
                <a:latin typeface="Arial" panose="020B0604020202020204" pitchFamily="34" charset="0"/>
                <a:cs typeface="Arial" panose="020B0604020202020204" pitchFamily="34" charset="0"/>
              </a:rPr>
              <a:t>      TỔNG KẾT ĐỀ TÀI</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782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27" name="Title 1">
            <a:extLst>
              <a:ext uri="{FF2B5EF4-FFF2-40B4-BE49-F238E27FC236}">
                <a16:creationId xmlns:a16="http://schemas.microsoft.com/office/drawing/2014/main" id="{B97D8072-7CC6-0ED4-8A13-E08427F6108C}"/>
              </a:ext>
            </a:extLst>
          </p:cNvPr>
          <p:cNvSpPr>
            <a:spLocks noGrp="1"/>
          </p:cNvSpPr>
          <p:nvPr>
            <p:ph type="title"/>
          </p:nvPr>
        </p:nvSpPr>
        <p:spPr>
          <a:xfrm>
            <a:off x="338736" y="112543"/>
            <a:ext cx="11514528" cy="436098"/>
          </a:xfrm>
        </p:spPr>
        <p:txBody>
          <a:bodyPr/>
          <a:lstStyle/>
          <a:p>
            <a:r>
              <a:rPr lang="en-US"/>
              <a:t>04 LƯU TRỮ VÀ HIỂN THỊ DỮ LIỆU </a:t>
            </a:r>
          </a:p>
        </p:txBody>
      </p:sp>
      <p:sp>
        <p:nvSpPr>
          <p:cNvPr id="63" name="TextBox 62">
            <a:extLst>
              <a:ext uri="{FF2B5EF4-FFF2-40B4-BE49-F238E27FC236}">
                <a16:creationId xmlns:a16="http://schemas.microsoft.com/office/drawing/2014/main" id="{2615194F-3625-A5B8-7FE5-6BC781804C09}"/>
              </a:ext>
            </a:extLst>
          </p:cNvPr>
          <p:cNvSpPr txBox="1"/>
          <p:nvPr/>
        </p:nvSpPr>
        <p:spPr>
          <a:xfrm>
            <a:off x="431485" y="833821"/>
            <a:ext cx="8076250" cy="461665"/>
          </a:xfrm>
          <a:prstGeom prst="rect">
            <a:avLst/>
          </a:prstGeom>
          <a:noFill/>
        </p:spPr>
        <p:txBody>
          <a:bodyPr wrap="none" lIns="91440" tIns="45720" rIns="91440" bIns="45720" rtlCol="0" anchor="t">
            <a:spAutoFit/>
          </a:bodyPr>
          <a:lstStyle/>
          <a:p>
            <a:r>
              <a:rPr lang="en-US" sz="2400" b="1" dirty="0" err="1">
                <a:solidFill>
                  <a:srgbClr val="C02034"/>
                </a:solidFill>
                <a:cs typeface="Segoe UI"/>
              </a:rPr>
              <a:t>Cơ</a:t>
            </a:r>
            <a:r>
              <a:rPr lang="en-US" sz="2400" b="1" dirty="0">
                <a:solidFill>
                  <a:srgbClr val="C02034"/>
                </a:solidFill>
                <a:cs typeface="Segoe UI"/>
              </a:rPr>
              <a:t> </a:t>
            </a:r>
            <a:r>
              <a:rPr lang="en-US" sz="2400" b="1" dirty="0" err="1">
                <a:solidFill>
                  <a:srgbClr val="C02034"/>
                </a:solidFill>
                <a:cs typeface="Segoe UI"/>
              </a:rPr>
              <a:t>sở</a:t>
            </a:r>
            <a:r>
              <a:rPr lang="en-US" sz="2400" b="1" dirty="0">
                <a:solidFill>
                  <a:srgbClr val="C02034"/>
                </a:solidFill>
                <a:cs typeface="Segoe UI"/>
              </a:rPr>
              <a:t> </a:t>
            </a:r>
            <a:r>
              <a:rPr lang="en-US" sz="2400" b="1" dirty="0" err="1">
                <a:solidFill>
                  <a:srgbClr val="C02034"/>
                </a:solidFill>
                <a:cs typeface="Segoe UI"/>
              </a:rPr>
              <a:t>lưu</a:t>
            </a:r>
            <a:r>
              <a:rPr lang="en-US" sz="2400" b="1" dirty="0">
                <a:solidFill>
                  <a:srgbClr val="C02034"/>
                </a:solidFill>
                <a:cs typeface="Segoe UI"/>
              </a:rPr>
              <a:t> </a:t>
            </a:r>
            <a:r>
              <a:rPr lang="en-US" sz="2400" b="1" dirty="0" err="1">
                <a:solidFill>
                  <a:srgbClr val="C02034"/>
                </a:solidFill>
                <a:cs typeface="Segoe UI"/>
              </a:rPr>
              <a:t>trữ</a:t>
            </a:r>
            <a:r>
              <a:rPr lang="en-US" sz="2400" b="1" dirty="0">
                <a:solidFill>
                  <a:srgbClr val="C02034"/>
                </a:solidFill>
                <a:cs typeface="Segoe UI"/>
              </a:rPr>
              <a:t> </a:t>
            </a:r>
            <a:r>
              <a:rPr lang="en-US" sz="2400" b="1" dirty="0" err="1">
                <a:solidFill>
                  <a:srgbClr val="C02034"/>
                </a:solidFill>
                <a:cs typeface="Segoe UI"/>
              </a:rPr>
              <a:t>dữ</a:t>
            </a:r>
            <a:r>
              <a:rPr lang="en-US" sz="2400" b="1" dirty="0">
                <a:solidFill>
                  <a:srgbClr val="C02034"/>
                </a:solidFill>
                <a:cs typeface="Segoe UI"/>
              </a:rPr>
              <a:t> </a:t>
            </a:r>
            <a:r>
              <a:rPr lang="en-US" sz="2400" b="1" dirty="0" err="1">
                <a:solidFill>
                  <a:srgbClr val="C02034"/>
                </a:solidFill>
                <a:cs typeface="Segoe UI"/>
              </a:rPr>
              <a:t>liệu</a:t>
            </a:r>
            <a:r>
              <a:rPr lang="en-US" sz="2400" b="1" dirty="0">
                <a:solidFill>
                  <a:srgbClr val="C02034"/>
                </a:solidFill>
                <a:cs typeface="Segoe UI"/>
              </a:rPr>
              <a:t> </a:t>
            </a:r>
            <a:r>
              <a:rPr lang="en-US" sz="2400" b="1" dirty="0" err="1">
                <a:solidFill>
                  <a:srgbClr val="C02034"/>
                </a:solidFill>
                <a:cs typeface="Segoe UI"/>
              </a:rPr>
              <a:t>với</a:t>
            </a:r>
            <a:r>
              <a:rPr lang="en-US" sz="2400" b="1" dirty="0">
                <a:solidFill>
                  <a:srgbClr val="C02034"/>
                </a:solidFill>
                <a:cs typeface="Segoe UI"/>
              </a:rPr>
              <a:t> Firebase Realtime Database</a:t>
            </a:r>
          </a:p>
        </p:txBody>
      </p:sp>
      <p:sp>
        <p:nvSpPr>
          <p:cNvPr id="8" name="TextBox 7">
            <a:extLst>
              <a:ext uri="{FF2B5EF4-FFF2-40B4-BE49-F238E27FC236}">
                <a16:creationId xmlns:a16="http://schemas.microsoft.com/office/drawing/2014/main" id="{5B9F19E1-F545-47AD-FE43-60954C838898}"/>
              </a:ext>
            </a:extLst>
          </p:cNvPr>
          <p:cNvSpPr txBox="1"/>
          <p:nvPr/>
        </p:nvSpPr>
        <p:spPr>
          <a:xfrm>
            <a:off x="431485" y="1233931"/>
            <a:ext cx="8004944" cy="830997"/>
          </a:xfrm>
          <a:prstGeom prst="rect">
            <a:avLst/>
          </a:prstGeom>
          <a:noFill/>
        </p:spPr>
        <p:txBody>
          <a:bodyPr wrap="square">
            <a:spAutoFit/>
          </a:bodyPr>
          <a:lstStyle/>
          <a:p>
            <a:pPr algn="just"/>
            <a:r>
              <a:rPr lang="vi-VN" sz="2400" b="0" i="0">
                <a:solidFill>
                  <a:srgbClr val="333333"/>
                </a:solidFill>
                <a:effectLst/>
                <a:cs typeface="Segoe UI" panose="020B0502040204020203" pitchFamily="34" charset="0"/>
              </a:rPr>
              <a:t>Firebase cung cấp dịch vụ cơ sở dữ liệu hoạt động trên nền tảng đám mây với hệ thống máy Google.</a:t>
            </a:r>
            <a:endParaRPr lang="en-US" sz="2400" b="0" i="0">
              <a:solidFill>
                <a:srgbClr val="333333"/>
              </a:solidFill>
              <a:effectLst/>
              <a:cs typeface="Segoe UI" panose="020B0502040204020203" pitchFamily="34" charset="0"/>
            </a:endParaRPr>
          </a:p>
        </p:txBody>
      </p:sp>
      <p:sp>
        <p:nvSpPr>
          <p:cNvPr id="9" name="Rectangle: Rounded Corners 8">
            <a:extLst>
              <a:ext uri="{FF2B5EF4-FFF2-40B4-BE49-F238E27FC236}">
                <a16:creationId xmlns:a16="http://schemas.microsoft.com/office/drawing/2014/main" id="{FBE0927E-4CFD-2360-08DA-EE936DA7C0C0}"/>
              </a:ext>
            </a:extLst>
          </p:cNvPr>
          <p:cNvSpPr/>
          <p:nvPr/>
        </p:nvSpPr>
        <p:spPr>
          <a:xfrm>
            <a:off x="4122036" y="2180508"/>
            <a:ext cx="1573041" cy="39540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0">
                <a:solidFill>
                  <a:schemeClr val="bg1"/>
                </a:solidFill>
                <a:effectLst/>
                <a:cs typeface="Segoe UI" panose="020B0502040204020203" pitchFamily="34" charset="0"/>
              </a:rPr>
              <a:t>Authentication</a:t>
            </a:r>
          </a:p>
        </p:txBody>
      </p:sp>
      <p:sp>
        <p:nvSpPr>
          <p:cNvPr id="10" name="Rectangle: Rounded Corners 9">
            <a:extLst>
              <a:ext uri="{FF2B5EF4-FFF2-40B4-BE49-F238E27FC236}">
                <a16:creationId xmlns:a16="http://schemas.microsoft.com/office/drawing/2014/main" id="{6EC23ACB-8A6B-8FF2-38AD-17C22A338A94}"/>
              </a:ext>
            </a:extLst>
          </p:cNvPr>
          <p:cNvSpPr/>
          <p:nvPr/>
        </p:nvSpPr>
        <p:spPr>
          <a:xfrm>
            <a:off x="369539" y="2184006"/>
            <a:ext cx="1573041" cy="39540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Realtime Database</a:t>
            </a:r>
          </a:p>
        </p:txBody>
      </p:sp>
      <p:sp>
        <p:nvSpPr>
          <p:cNvPr id="11" name="Rectangle: Rounded Corners 10">
            <a:extLst>
              <a:ext uri="{FF2B5EF4-FFF2-40B4-BE49-F238E27FC236}">
                <a16:creationId xmlns:a16="http://schemas.microsoft.com/office/drawing/2014/main" id="{9364D507-82CE-E729-A898-4BB893B22849}"/>
              </a:ext>
            </a:extLst>
          </p:cNvPr>
          <p:cNvSpPr/>
          <p:nvPr/>
        </p:nvSpPr>
        <p:spPr>
          <a:xfrm>
            <a:off x="2217363" y="2180508"/>
            <a:ext cx="1573041" cy="39540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Cloud Messaging</a:t>
            </a:r>
          </a:p>
        </p:txBody>
      </p:sp>
      <p:sp>
        <p:nvSpPr>
          <p:cNvPr id="12" name="Rectangle: Rounded Corners 11">
            <a:extLst>
              <a:ext uri="{FF2B5EF4-FFF2-40B4-BE49-F238E27FC236}">
                <a16:creationId xmlns:a16="http://schemas.microsoft.com/office/drawing/2014/main" id="{F28E1DEE-3360-9DC3-2A2A-14A63713AF4B}"/>
              </a:ext>
            </a:extLst>
          </p:cNvPr>
          <p:cNvSpPr/>
          <p:nvPr/>
        </p:nvSpPr>
        <p:spPr>
          <a:xfrm>
            <a:off x="6026709" y="2155379"/>
            <a:ext cx="1573041" cy="39540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0">
                <a:solidFill>
                  <a:schemeClr val="bg1"/>
                </a:solidFill>
                <a:effectLst/>
                <a:cs typeface="Segoe UI" panose="020B0502040204020203" pitchFamily="34" charset="0"/>
              </a:rPr>
              <a:t>Analytics</a:t>
            </a:r>
          </a:p>
        </p:txBody>
      </p:sp>
      <p:pic>
        <p:nvPicPr>
          <p:cNvPr id="3" name="Picture 2">
            <a:extLst>
              <a:ext uri="{FF2B5EF4-FFF2-40B4-BE49-F238E27FC236}">
                <a16:creationId xmlns:a16="http://schemas.microsoft.com/office/drawing/2014/main" id="{93CCBC5F-0D2F-D39E-4793-EDC6BAB5F3D9}"/>
              </a:ext>
            </a:extLst>
          </p:cNvPr>
          <p:cNvPicPr>
            <a:picLocks noChangeAspect="1"/>
          </p:cNvPicPr>
          <p:nvPr/>
        </p:nvPicPr>
        <p:blipFill>
          <a:blip r:embed="rId3"/>
          <a:stretch>
            <a:fillRect/>
          </a:stretch>
        </p:blipFill>
        <p:spPr>
          <a:xfrm>
            <a:off x="8969167" y="1210431"/>
            <a:ext cx="3109491" cy="4437138"/>
          </a:xfrm>
          <a:prstGeom prst="rect">
            <a:avLst/>
          </a:prstGeom>
        </p:spPr>
      </p:pic>
      <p:sp>
        <p:nvSpPr>
          <p:cNvPr id="5" name="TextBox 4">
            <a:extLst>
              <a:ext uri="{FF2B5EF4-FFF2-40B4-BE49-F238E27FC236}">
                <a16:creationId xmlns:a16="http://schemas.microsoft.com/office/drawing/2014/main" id="{344EEA2D-6CA9-C821-3529-427BAD229687}"/>
              </a:ext>
            </a:extLst>
          </p:cNvPr>
          <p:cNvSpPr txBox="1"/>
          <p:nvPr/>
        </p:nvSpPr>
        <p:spPr>
          <a:xfrm>
            <a:off x="8817198" y="5711780"/>
            <a:ext cx="3360161" cy="307777"/>
          </a:xfrm>
          <a:prstGeom prst="rect">
            <a:avLst/>
          </a:prstGeom>
          <a:noFill/>
        </p:spPr>
        <p:txBody>
          <a:bodyPr wrap="square" rtlCol="0">
            <a:spAutoFit/>
          </a:bodyPr>
          <a:lstStyle/>
          <a:p>
            <a:pPr algn="ctr"/>
            <a:r>
              <a:rPr lang="en-US" sz="1400" err="1">
                <a:cs typeface="Segoe UI" panose="020B0502040204020203" pitchFamily="34" charset="0"/>
              </a:rPr>
              <a:t>Lưu</a:t>
            </a:r>
            <a:r>
              <a:rPr lang="en-US" sz="1400">
                <a:cs typeface="Segoe UI" panose="020B0502040204020203" pitchFamily="34" charset="0"/>
              </a:rPr>
              <a:t> </a:t>
            </a:r>
            <a:r>
              <a:rPr lang="en-US" sz="1400" err="1">
                <a:cs typeface="Segoe UI" panose="020B0502040204020203" pitchFamily="34" charset="0"/>
              </a:rPr>
              <a:t>trữ</a:t>
            </a:r>
            <a:r>
              <a:rPr lang="en-US" sz="1400">
                <a:cs typeface="Segoe UI" panose="020B0502040204020203" pitchFamily="34" charset="0"/>
              </a:rPr>
              <a:t> </a:t>
            </a:r>
            <a:r>
              <a:rPr lang="en-US" sz="1400" err="1">
                <a:cs typeface="Segoe UI" panose="020B0502040204020203" pitchFamily="34" charset="0"/>
              </a:rPr>
              <a:t>dữ</a:t>
            </a:r>
            <a:r>
              <a:rPr lang="en-US" sz="1400">
                <a:cs typeface="Segoe UI" panose="020B0502040204020203" pitchFamily="34" charset="0"/>
              </a:rPr>
              <a:t> </a:t>
            </a:r>
            <a:r>
              <a:rPr lang="en-US" sz="1400" err="1">
                <a:cs typeface="Segoe UI" panose="020B0502040204020203" pitchFamily="34" charset="0"/>
              </a:rPr>
              <a:t>liệu</a:t>
            </a:r>
            <a:r>
              <a:rPr lang="en-US" sz="1400">
                <a:cs typeface="Segoe UI" panose="020B0502040204020203" pitchFamily="34" charset="0"/>
              </a:rPr>
              <a:t> </a:t>
            </a:r>
            <a:r>
              <a:rPr lang="en-US" sz="1400" err="1">
                <a:cs typeface="Segoe UI" panose="020B0502040204020203" pitchFamily="34" charset="0"/>
              </a:rPr>
              <a:t>trên</a:t>
            </a:r>
            <a:r>
              <a:rPr lang="en-US" sz="1400">
                <a:cs typeface="Segoe UI" panose="020B0502040204020203" pitchFamily="34" charset="0"/>
              </a:rPr>
              <a:t> Realtime Database</a:t>
            </a:r>
          </a:p>
        </p:txBody>
      </p:sp>
      <p:sp>
        <p:nvSpPr>
          <p:cNvPr id="14" name="TextBox 13">
            <a:extLst>
              <a:ext uri="{FF2B5EF4-FFF2-40B4-BE49-F238E27FC236}">
                <a16:creationId xmlns:a16="http://schemas.microsoft.com/office/drawing/2014/main" id="{8270516C-8CB5-1E8D-7588-7E52C7F14B92}"/>
              </a:ext>
            </a:extLst>
          </p:cNvPr>
          <p:cNvSpPr txBox="1"/>
          <p:nvPr/>
        </p:nvSpPr>
        <p:spPr>
          <a:xfrm>
            <a:off x="2770879" y="2755454"/>
            <a:ext cx="2924198" cy="461665"/>
          </a:xfrm>
          <a:prstGeom prst="rect">
            <a:avLst/>
          </a:prstGeom>
          <a:noFill/>
        </p:spPr>
        <p:txBody>
          <a:bodyPr wrap="none" rtlCol="0">
            <a:spAutoFit/>
          </a:bodyPr>
          <a:lstStyle/>
          <a:p>
            <a:r>
              <a:rPr lang="en-US" sz="2400" b="1">
                <a:solidFill>
                  <a:srgbClr val="C02034"/>
                </a:solidFill>
                <a:cs typeface="Segoe UI" panose="020B0502040204020203" pitchFamily="34" charset="0"/>
              </a:rPr>
              <a:t>Realtime Database</a:t>
            </a:r>
          </a:p>
        </p:txBody>
      </p:sp>
      <p:sp>
        <p:nvSpPr>
          <p:cNvPr id="19" name="TextBox 18">
            <a:extLst>
              <a:ext uri="{FF2B5EF4-FFF2-40B4-BE49-F238E27FC236}">
                <a16:creationId xmlns:a16="http://schemas.microsoft.com/office/drawing/2014/main" id="{70B91B70-7C22-6383-455A-08473D84468D}"/>
              </a:ext>
            </a:extLst>
          </p:cNvPr>
          <p:cNvSpPr txBox="1"/>
          <p:nvPr/>
        </p:nvSpPr>
        <p:spPr>
          <a:xfrm>
            <a:off x="2684062" y="5076776"/>
            <a:ext cx="1664004" cy="861774"/>
          </a:xfrm>
          <a:prstGeom prst="rect">
            <a:avLst/>
          </a:prstGeom>
          <a:noFill/>
        </p:spPr>
        <p:txBody>
          <a:bodyPr wrap="square">
            <a:spAutoFit/>
          </a:bodyPr>
          <a:lstStyle/>
          <a:p>
            <a:pPr algn="just"/>
            <a:r>
              <a:rPr lang="en-US" sz="1600" b="0" i="0">
                <a:solidFill>
                  <a:schemeClr val="bg1"/>
                </a:solidFill>
                <a:effectLst/>
                <a:latin typeface="Segoe UI" panose="020B0502040204020203" pitchFamily="34" charset="0"/>
                <a:cs typeface="Segoe UI" panose="020B0502040204020203" pitchFamily="34" charset="0"/>
              </a:rPr>
              <a:t>Connect</a:t>
            </a:r>
          </a:p>
          <a:p>
            <a:pPr algn="just"/>
            <a:r>
              <a:rPr lang="en-US" sz="1600">
                <a:solidFill>
                  <a:schemeClr val="bg1"/>
                </a:solidFill>
                <a:latin typeface="Segoe UI" panose="020B0502040204020203" pitchFamily="34" charset="0"/>
                <a:cs typeface="Segoe UI" panose="020B0502040204020203" pitchFamily="34" charset="0"/>
              </a:rPr>
              <a:t>And</a:t>
            </a:r>
          </a:p>
          <a:p>
            <a:pPr algn="just"/>
            <a:r>
              <a:rPr lang="en-US" sz="1600" b="0" i="0">
                <a:solidFill>
                  <a:schemeClr val="bg1"/>
                </a:solidFill>
                <a:effectLst/>
                <a:latin typeface="Segoe UI" panose="020B0502040204020203" pitchFamily="34" charset="0"/>
                <a:cs typeface="Segoe UI" panose="020B0502040204020203" pitchFamily="34" charset="0"/>
              </a:rPr>
              <a:t>Authentication</a:t>
            </a:r>
          </a:p>
        </p:txBody>
      </p:sp>
      <p:sp>
        <p:nvSpPr>
          <p:cNvPr id="21" name="TextBox 20">
            <a:extLst>
              <a:ext uri="{FF2B5EF4-FFF2-40B4-BE49-F238E27FC236}">
                <a16:creationId xmlns:a16="http://schemas.microsoft.com/office/drawing/2014/main" id="{8C354B68-1D68-0E4A-A1C9-E5F6E6183DB3}"/>
              </a:ext>
            </a:extLst>
          </p:cNvPr>
          <p:cNvSpPr txBox="1"/>
          <p:nvPr/>
        </p:nvSpPr>
        <p:spPr>
          <a:xfrm>
            <a:off x="431485" y="3409534"/>
            <a:ext cx="8343049" cy="2413609"/>
          </a:xfrm>
          <a:prstGeom prst="rect">
            <a:avLst/>
          </a:prstGeom>
          <a:noFill/>
        </p:spPr>
        <p:txBody>
          <a:bodyPr wrap="square">
            <a:spAutoFit/>
          </a:bodyPr>
          <a:lstStyle/>
          <a:p>
            <a:pPr marL="285750" marR="0" indent="-285750" algn="just">
              <a:lnSpc>
                <a:spcPct val="106000"/>
              </a:lnSpc>
              <a:spcBef>
                <a:spcPts val="0"/>
              </a:spcBef>
              <a:spcAft>
                <a:spcPts val="0"/>
              </a:spcAft>
              <a:buFont typeface="Wingdings" panose="05000000000000000000" pitchFamily="2" charset="2"/>
              <a:buChar char="v"/>
            </a:pPr>
            <a:r>
              <a:rPr lang="en-US" sz="2400" err="1">
                <a:ea typeface="Calibri" panose="020F0502020204030204" pitchFamily="34" charset="0"/>
                <a:cs typeface="Segoe UI" panose="020B0502040204020203" pitchFamily="34" charset="0"/>
              </a:rPr>
              <a:t>D</a:t>
            </a:r>
            <a:r>
              <a:rPr lang="en-US" sz="2400" err="1">
                <a:effectLst/>
                <a:ea typeface="Calibri" panose="020F0502020204030204" pitchFamily="34" charset="0"/>
                <a:cs typeface="Segoe UI" panose="020B0502040204020203" pitchFamily="34" charset="0"/>
              </a:rPr>
              <a:t>ữ</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liệu</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lưu</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dưới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dạng</a:t>
            </a:r>
            <a:r>
              <a:rPr lang="en-US" sz="2400">
                <a:effectLst/>
                <a:ea typeface="Calibri" panose="020F0502020204030204" pitchFamily="34" charset="0"/>
                <a:cs typeface="Segoe UI" panose="020B0502040204020203" pitchFamily="34" charset="0"/>
              </a:rPr>
              <a:t> JSON </a:t>
            </a:r>
            <a:r>
              <a:rPr lang="en-US" sz="2400" err="1">
                <a:effectLst/>
                <a:ea typeface="Calibri" panose="020F0502020204030204" pitchFamily="34" charset="0"/>
                <a:cs typeface="Segoe UI" panose="020B0502040204020203" pitchFamily="34" charset="0"/>
              </a:rPr>
              <a:t>và</a:t>
            </a:r>
            <a:r>
              <a:rPr lang="en-US" sz="2400">
                <a:effectLst/>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được</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truyền</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tải</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bằng</a:t>
            </a:r>
            <a:r>
              <a:rPr lang="en-US" sz="2400">
                <a:ea typeface="Calibri" panose="020F0502020204030204" pitchFamily="34" charset="0"/>
                <a:cs typeface="Segoe UI" panose="020B0502040204020203" pitchFamily="34" charset="0"/>
              </a:rPr>
              <a:t> HTTPS </a:t>
            </a:r>
            <a:r>
              <a:rPr lang="en-US" sz="2400" err="1">
                <a:ea typeface="Calibri" panose="020F0502020204030204" pitchFamily="34" charset="0"/>
                <a:cs typeface="Segoe UI" panose="020B0502040204020203" pitchFamily="34" charset="0"/>
              </a:rPr>
              <a:t>với</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cơ</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chế</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xác</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thực</a:t>
            </a:r>
            <a:r>
              <a:rPr lang="en-US" sz="2400">
                <a:ea typeface="Calibri" panose="020F0502020204030204" pitchFamily="34" charset="0"/>
                <a:cs typeface="Segoe UI" panose="020B0502040204020203" pitchFamily="34" charset="0"/>
              </a:rPr>
              <a:t> SSL</a:t>
            </a:r>
            <a:endParaRPr lang="en-US" sz="2400">
              <a:effectLst/>
              <a:ea typeface="Calibri" panose="020F0502020204030204" pitchFamily="34" charset="0"/>
              <a:cs typeface="Segoe UI" panose="020B0502040204020203" pitchFamily="34" charset="0"/>
            </a:endParaRPr>
          </a:p>
          <a:p>
            <a:pPr marL="285750" marR="0" indent="-285750" algn="just">
              <a:lnSpc>
                <a:spcPct val="106000"/>
              </a:lnSpc>
              <a:spcBef>
                <a:spcPts val="0"/>
              </a:spcBef>
              <a:spcAft>
                <a:spcPts val="0"/>
              </a:spcAft>
              <a:buFont typeface="Wingdings" panose="05000000000000000000" pitchFamily="2" charset="2"/>
              <a:buChar char="v"/>
            </a:pPr>
            <a:r>
              <a:rPr lang="en-US" sz="2400" err="1">
                <a:effectLst/>
                <a:ea typeface="Calibri" panose="020F0502020204030204" pitchFamily="34" charset="0"/>
                <a:cs typeface="Segoe UI" panose="020B0502040204020203" pitchFamily="34" charset="0"/>
              </a:rPr>
              <a:t>Đồng</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bộ</a:t>
            </a:r>
            <a:r>
              <a:rPr lang="en-US" sz="2400">
                <a:effectLst/>
                <a:ea typeface="Calibri" panose="020F0502020204030204" pitchFamily="34" charset="0"/>
                <a:cs typeface="Segoe UI" panose="020B0502040204020203" pitchFamily="34" charset="0"/>
              </a:rPr>
              <a:t> database </a:t>
            </a:r>
            <a:r>
              <a:rPr lang="en-US" sz="2400" err="1">
                <a:effectLst/>
                <a:ea typeface="Calibri" panose="020F0502020204030204" pitchFamily="34" charset="0"/>
                <a:cs typeface="Segoe UI" panose="020B0502040204020203" pitchFamily="34" charset="0"/>
              </a:rPr>
              <a:t>tới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tất</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cả</a:t>
            </a:r>
            <a:r>
              <a:rPr lang="en-US" sz="2400">
                <a:effectLst/>
                <a:ea typeface="Calibri" panose="020F0502020204030204" pitchFamily="34" charset="0"/>
                <a:cs typeface="Segoe UI" panose="020B0502040204020203" pitchFamily="34" charset="0"/>
              </a:rPr>
              <a:t> client </a:t>
            </a:r>
            <a:r>
              <a:rPr lang="en-US" sz="2400" err="1">
                <a:effectLst/>
                <a:ea typeface="Calibri" panose="020F0502020204030204" pitchFamily="34" charset="0"/>
                <a:cs typeface="Segoe UI" panose="020B0502040204020203" pitchFamily="34" charset="0"/>
              </a:rPr>
              <a:t>theo</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thời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gian</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thực</a:t>
            </a:r>
            <a:r>
              <a:rPr lang="en-US" sz="2400">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mỗi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khi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thêm</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mới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hoặc</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sửa</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đổi</a:t>
            </a:r>
            <a:r>
              <a:rPr lang="en-US" sz="2400">
                <a:effectLst/>
                <a:ea typeface="Calibri" panose="020F0502020204030204" pitchFamily="34" charset="0"/>
                <a:cs typeface="Segoe UI" panose="020B0502040204020203" pitchFamily="34" charset="0"/>
              </a:rPr>
              <a:t>. </a:t>
            </a:r>
          </a:p>
          <a:p>
            <a:pPr marL="285750" marR="0" indent="-285750" algn="just">
              <a:lnSpc>
                <a:spcPct val="106000"/>
              </a:lnSpc>
              <a:spcBef>
                <a:spcPts val="0"/>
              </a:spcBef>
              <a:spcAft>
                <a:spcPts val="0"/>
              </a:spcAft>
              <a:buFont typeface="Wingdings" panose="05000000000000000000" pitchFamily="2" charset="2"/>
              <a:buChar char="v"/>
            </a:pPr>
            <a:r>
              <a:rPr lang="en-US" sz="2400" err="1">
                <a:ea typeface="Calibri" panose="020F0502020204030204" pitchFamily="34" charset="0"/>
                <a:cs typeface="Segoe UI" panose="020B0502040204020203" pitchFamily="34" charset="0"/>
              </a:rPr>
              <a:t>Dữ</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liệu</a:t>
            </a:r>
            <a:r>
              <a:rPr lang="en-US" sz="2400">
                <a:ea typeface="Calibri" panose="020F0502020204030204" pitchFamily="34" charset="0"/>
                <a:cs typeface="Segoe UI" panose="020B0502040204020203" pitchFamily="34" charset="0"/>
              </a:rPr>
              <a:t> bao </a:t>
            </a:r>
            <a:r>
              <a:rPr lang="en-US" sz="2400" err="1">
                <a:ea typeface="Calibri" panose="020F0502020204030204" pitchFamily="34" charset="0"/>
                <a:cs typeface="Segoe UI" panose="020B0502040204020203" pitchFamily="34" charset="0"/>
              </a:rPr>
              <a:t>gồm</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thông</a:t>
            </a:r>
            <a:r>
              <a:rPr lang="en-US" sz="2400">
                <a:ea typeface="Calibri" panose="020F0502020204030204" pitchFamily="34" charset="0"/>
                <a:cs typeface="Segoe UI" panose="020B0502040204020203" pitchFamily="34" charset="0"/>
              </a:rPr>
              <a:t> tin </a:t>
            </a:r>
            <a:r>
              <a:rPr lang="en-US" sz="2400" err="1">
                <a:ea typeface="Calibri" panose="020F0502020204030204" pitchFamily="34" charset="0"/>
                <a:cs typeface="Segoe UI" panose="020B0502040204020203" pitchFamily="34" charset="0"/>
              </a:rPr>
              <a:t>hệ</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thống</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sức</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khoẻ</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lệnh</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điều</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khiển</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tại</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thời</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điểm</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hiện</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tại</a:t>
            </a:r>
            <a:endParaRPr lang="en-US" sz="2400">
              <a:ea typeface="Calibri" panose="020F0502020204030204" pitchFamily="34" charset="0"/>
              <a:cs typeface="Segoe UI" panose="020B0502040204020203" pitchFamily="34" charset="0"/>
            </a:endParaRPr>
          </a:p>
        </p:txBody>
      </p:sp>
      <p:pic>
        <p:nvPicPr>
          <p:cNvPr id="22" name="Picture 2" descr="RF3i Lab - Posts | Facebook">
            <a:extLst>
              <a:ext uri="{FF2B5EF4-FFF2-40B4-BE49-F238E27FC236}">
                <a16:creationId xmlns:a16="http://schemas.microsoft.com/office/drawing/2014/main" id="{F717F343-29DD-1034-6D96-6887476EB0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47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3" name="Picture 2">
            <a:extLst>
              <a:ext uri="{FF2B5EF4-FFF2-40B4-BE49-F238E27FC236}">
                <a16:creationId xmlns:a16="http://schemas.microsoft.com/office/drawing/2014/main" id="{4ED21175-16BF-103E-097F-F5EE5290EEDC}"/>
              </a:ext>
            </a:extLst>
          </p:cNvPr>
          <p:cNvPicPr>
            <a:picLocks noChangeAspect="1"/>
          </p:cNvPicPr>
          <p:nvPr/>
        </p:nvPicPr>
        <p:blipFill>
          <a:blip r:embed="rId3"/>
          <a:stretch>
            <a:fillRect/>
          </a:stretch>
        </p:blipFill>
        <p:spPr>
          <a:xfrm>
            <a:off x="338736" y="968671"/>
            <a:ext cx="1989236" cy="4071928"/>
          </a:xfrm>
          <a:prstGeom prst="rect">
            <a:avLst/>
          </a:prstGeom>
        </p:spPr>
      </p:pic>
      <p:sp>
        <p:nvSpPr>
          <p:cNvPr id="5" name="TextBox 4">
            <a:extLst>
              <a:ext uri="{FF2B5EF4-FFF2-40B4-BE49-F238E27FC236}">
                <a16:creationId xmlns:a16="http://schemas.microsoft.com/office/drawing/2014/main" id="{DDA407FF-95FF-F4DA-4A63-AD7E0078933A}"/>
              </a:ext>
            </a:extLst>
          </p:cNvPr>
          <p:cNvSpPr txBox="1"/>
          <p:nvPr/>
        </p:nvSpPr>
        <p:spPr>
          <a:xfrm>
            <a:off x="412275" y="5097499"/>
            <a:ext cx="1620957" cy="338554"/>
          </a:xfrm>
          <a:prstGeom prst="rect">
            <a:avLst/>
          </a:prstGeom>
          <a:noFill/>
        </p:spPr>
        <p:txBody>
          <a:bodyPr wrap="none" rtlCol="0">
            <a:spAutoFit/>
          </a:bodyPr>
          <a:lstStyle/>
          <a:p>
            <a:r>
              <a:rPr lang="en-US" sz="1600" i="1">
                <a:solidFill>
                  <a:schemeClr val="accent3"/>
                </a:solidFill>
                <a:cs typeface="Segoe UI" panose="020B0502040204020203" pitchFamily="34" charset="0"/>
              </a:rPr>
              <a:t>Giao </a:t>
            </a:r>
            <a:r>
              <a:rPr lang="en-US" sz="1600" i="1" err="1">
                <a:solidFill>
                  <a:schemeClr val="accent3"/>
                </a:solidFill>
                <a:cs typeface="Segoe UI" panose="020B0502040204020203" pitchFamily="34" charset="0"/>
              </a:rPr>
              <a:t>diện</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chính</a:t>
            </a:r>
            <a:endParaRPr lang="en-US" sz="1600" i="1">
              <a:solidFill>
                <a:schemeClr val="accent3"/>
              </a:solidFill>
              <a:cs typeface="Segoe UI" panose="020B0502040204020203" pitchFamily="34" charset="0"/>
            </a:endParaRPr>
          </a:p>
        </p:txBody>
      </p:sp>
      <p:sp>
        <p:nvSpPr>
          <p:cNvPr id="7" name="TextBox 6">
            <a:extLst>
              <a:ext uri="{FF2B5EF4-FFF2-40B4-BE49-F238E27FC236}">
                <a16:creationId xmlns:a16="http://schemas.microsoft.com/office/drawing/2014/main" id="{C8A7B1C1-EAD1-4AE3-2922-95706FE43CE6}"/>
              </a:ext>
            </a:extLst>
          </p:cNvPr>
          <p:cNvSpPr txBox="1"/>
          <p:nvPr/>
        </p:nvSpPr>
        <p:spPr>
          <a:xfrm>
            <a:off x="2623468" y="5097499"/>
            <a:ext cx="1922321" cy="338554"/>
          </a:xfrm>
          <a:prstGeom prst="rect">
            <a:avLst/>
          </a:prstGeom>
          <a:noFill/>
        </p:spPr>
        <p:txBody>
          <a:bodyPr wrap="none" rtlCol="0">
            <a:spAutoFit/>
          </a:bodyPr>
          <a:lstStyle/>
          <a:p>
            <a:r>
              <a:rPr lang="en-US" sz="1600" i="1">
                <a:solidFill>
                  <a:schemeClr val="accent3"/>
                </a:solidFill>
                <a:cs typeface="Segoe UI" panose="020B0502040204020203" pitchFamily="34" charset="0"/>
              </a:rPr>
              <a:t>Giao </a:t>
            </a:r>
            <a:r>
              <a:rPr lang="en-US" sz="1600" i="1" err="1">
                <a:solidFill>
                  <a:schemeClr val="accent3"/>
                </a:solidFill>
                <a:cs typeface="Segoe UI" panose="020B0502040204020203" pitchFamily="34" charset="0"/>
              </a:rPr>
              <a:t>diện</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báo</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thức</a:t>
            </a:r>
            <a:endParaRPr lang="en-US" sz="1600" i="1">
              <a:solidFill>
                <a:schemeClr val="accent3"/>
              </a:solidFill>
              <a:cs typeface="Segoe UI" panose="020B0502040204020203" pitchFamily="34" charset="0"/>
            </a:endParaRPr>
          </a:p>
        </p:txBody>
      </p:sp>
      <p:sp>
        <p:nvSpPr>
          <p:cNvPr id="8" name="TextBox 7">
            <a:extLst>
              <a:ext uri="{FF2B5EF4-FFF2-40B4-BE49-F238E27FC236}">
                <a16:creationId xmlns:a16="http://schemas.microsoft.com/office/drawing/2014/main" id="{81AF0091-2A42-5B1A-324F-BE2ECCF8C795}"/>
              </a:ext>
            </a:extLst>
          </p:cNvPr>
          <p:cNvSpPr txBox="1"/>
          <p:nvPr/>
        </p:nvSpPr>
        <p:spPr>
          <a:xfrm>
            <a:off x="7739627" y="5306293"/>
            <a:ext cx="2993127" cy="338554"/>
          </a:xfrm>
          <a:prstGeom prst="rect">
            <a:avLst/>
          </a:prstGeom>
          <a:noFill/>
        </p:spPr>
        <p:txBody>
          <a:bodyPr wrap="none" rtlCol="0">
            <a:spAutoFit/>
          </a:bodyPr>
          <a:lstStyle/>
          <a:p>
            <a:r>
              <a:rPr lang="en-US" sz="1600" i="1">
                <a:solidFill>
                  <a:schemeClr val="accent3"/>
                </a:solidFill>
                <a:cs typeface="Segoe UI" panose="020B0502040204020203" pitchFamily="34" charset="0"/>
              </a:rPr>
              <a:t>Giao </a:t>
            </a:r>
            <a:r>
              <a:rPr lang="en-US" sz="1600" i="1" err="1">
                <a:solidFill>
                  <a:schemeClr val="accent3"/>
                </a:solidFill>
                <a:cs typeface="Segoe UI" panose="020B0502040204020203" pitchFamily="34" charset="0"/>
              </a:rPr>
              <a:t>diện</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xem</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lịch</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sử</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giấc</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ngủ</a:t>
            </a:r>
            <a:endParaRPr lang="en-US" sz="1600" i="1">
              <a:solidFill>
                <a:schemeClr val="accent3"/>
              </a:solidFill>
              <a:cs typeface="Segoe UI" panose="020B0502040204020203" pitchFamily="34" charset="0"/>
            </a:endParaRPr>
          </a:p>
        </p:txBody>
      </p:sp>
      <p:sp>
        <p:nvSpPr>
          <p:cNvPr id="9" name="TextBox 8">
            <a:extLst>
              <a:ext uri="{FF2B5EF4-FFF2-40B4-BE49-F238E27FC236}">
                <a16:creationId xmlns:a16="http://schemas.microsoft.com/office/drawing/2014/main" id="{0A794BE9-A2D1-4CD6-3BF3-F96CFDEFF690}"/>
              </a:ext>
            </a:extLst>
          </p:cNvPr>
          <p:cNvSpPr txBox="1"/>
          <p:nvPr/>
        </p:nvSpPr>
        <p:spPr>
          <a:xfrm>
            <a:off x="4556566" y="5091359"/>
            <a:ext cx="1828256" cy="830997"/>
          </a:xfrm>
          <a:prstGeom prst="rect">
            <a:avLst/>
          </a:prstGeom>
          <a:noFill/>
        </p:spPr>
        <p:txBody>
          <a:bodyPr wrap="square" rtlCol="0">
            <a:spAutoFit/>
          </a:bodyPr>
          <a:lstStyle/>
          <a:p>
            <a:pPr algn="ctr"/>
            <a:r>
              <a:rPr lang="en-US" sz="1600" i="1">
                <a:solidFill>
                  <a:schemeClr val="accent3"/>
                </a:solidFill>
                <a:cs typeface="Segoe UI" panose="020B0502040204020203" pitchFamily="34" charset="0"/>
              </a:rPr>
              <a:t>Giao </a:t>
            </a:r>
            <a:r>
              <a:rPr lang="en-US" sz="1600" i="1" err="1">
                <a:solidFill>
                  <a:schemeClr val="accent3"/>
                </a:solidFill>
                <a:cs typeface="Segoe UI" panose="020B0502040204020203" pitchFamily="34" charset="0"/>
              </a:rPr>
              <a:t>diện</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cài</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đặt</a:t>
            </a:r>
            <a:r>
              <a:rPr lang="en-US" sz="1600" i="1">
                <a:solidFill>
                  <a:schemeClr val="accent3"/>
                </a:solidFill>
                <a:cs typeface="Segoe UI" panose="020B0502040204020203" pitchFamily="34" charset="0"/>
              </a:rPr>
              <a:t> </a:t>
            </a:r>
          </a:p>
          <a:p>
            <a:pPr algn="ctr"/>
            <a:r>
              <a:rPr lang="en-US" sz="1600" i="1" err="1">
                <a:solidFill>
                  <a:schemeClr val="accent3"/>
                </a:solidFill>
                <a:cs typeface="Segoe UI" panose="020B0502040204020203" pitchFamily="34" charset="0"/>
              </a:rPr>
              <a:t>điều</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khiển</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điều</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hoà</a:t>
            </a:r>
            <a:endParaRPr lang="en-US" sz="1600" i="1">
              <a:solidFill>
                <a:schemeClr val="accent3"/>
              </a:solidFill>
              <a:cs typeface="Segoe UI" panose="020B0502040204020203" pitchFamily="34" charset="0"/>
            </a:endParaRPr>
          </a:p>
        </p:txBody>
      </p:sp>
      <p:pic>
        <p:nvPicPr>
          <p:cNvPr id="10" name="Picture 9">
            <a:extLst>
              <a:ext uri="{FF2B5EF4-FFF2-40B4-BE49-F238E27FC236}">
                <a16:creationId xmlns:a16="http://schemas.microsoft.com/office/drawing/2014/main" id="{54B4B7ED-8ECA-75AE-57ED-9D3F67229147}"/>
              </a:ext>
            </a:extLst>
          </p:cNvPr>
          <p:cNvPicPr>
            <a:picLocks noChangeAspect="1"/>
          </p:cNvPicPr>
          <p:nvPr/>
        </p:nvPicPr>
        <p:blipFill>
          <a:blip r:embed="rId4"/>
          <a:stretch>
            <a:fillRect/>
          </a:stretch>
        </p:blipFill>
        <p:spPr>
          <a:xfrm>
            <a:off x="2422155" y="968669"/>
            <a:ext cx="1995692" cy="4071930"/>
          </a:xfrm>
          <a:prstGeom prst="rect">
            <a:avLst/>
          </a:prstGeom>
        </p:spPr>
      </p:pic>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04 LƯU TRỮ VÀ HIỂN THỊ DỮ LIỆU</a:t>
            </a:r>
          </a:p>
        </p:txBody>
      </p:sp>
      <p:pic>
        <p:nvPicPr>
          <p:cNvPr id="16" name="Picture 15">
            <a:extLst>
              <a:ext uri="{FF2B5EF4-FFF2-40B4-BE49-F238E27FC236}">
                <a16:creationId xmlns:a16="http://schemas.microsoft.com/office/drawing/2014/main" id="{AF35F65F-7BAF-9724-6BE2-2B30527F543A}"/>
              </a:ext>
            </a:extLst>
          </p:cNvPr>
          <p:cNvPicPr>
            <a:picLocks noChangeAspect="1"/>
          </p:cNvPicPr>
          <p:nvPr/>
        </p:nvPicPr>
        <p:blipFill rotWithShape="1">
          <a:blip r:embed="rId6"/>
          <a:srcRect b="4016"/>
          <a:stretch/>
        </p:blipFill>
        <p:spPr>
          <a:xfrm>
            <a:off x="4525464" y="968669"/>
            <a:ext cx="1995692" cy="4071088"/>
          </a:xfrm>
          <a:prstGeom prst="rect">
            <a:avLst/>
          </a:prstGeom>
        </p:spPr>
      </p:pic>
      <p:pic>
        <p:nvPicPr>
          <p:cNvPr id="18" name="Picture 17">
            <a:extLst>
              <a:ext uri="{FF2B5EF4-FFF2-40B4-BE49-F238E27FC236}">
                <a16:creationId xmlns:a16="http://schemas.microsoft.com/office/drawing/2014/main" id="{FFDF276E-1412-F38A-DC38-CF3A580D0041}"/>
              </a:ext>
            </a:extLst>
          </p:cNvPr>
          <p:cNvPicPr>
            <a:picLocks noChangeAspect="1"/>
          </p:cNvPicPr>
          <p:nvPr/>
        </p:nvPicPr>
        <p:blipFill rotWithShape="1">
          <a:blip r:embed="rId7"/>
          <a:srcRect b="1612"/>
          <a:stretch/>
        </p:blipFill>
        <p:spPr>
          <a:xfrm>
            <a:off x="6736390" y="968669"/>
            <a:ext cx="2006474" cy="4071088"/>
          </a:xfrm>
          <a:prstGeom prst="rect">
            <a:avLst/>
          </a:prstGeom>
        </p:spPr>
      </p:pic>
      <p:pic>
        <p:nvPicPr>
          <p:cNvPr id="20" name="Picture 19">
            <a:extLst>
              <a:ext uri="{FF2B5EF4-FFF2-40B4-BE49-F238E27FC236}">
                <a16:creationId xmlns:a16="http://schemas.microsoft.com/office/drawing/2014/main" id="{4FDDF6D6-DC65-7DB9-0F6F-7A253153D44F}"/>
              </a:ext>
            </a:extLst>
          </p:cNvPr>
          <p:cNvPicPr>
            <a:picLocks noChangeAspect="1"/>
          </p:cNvPicPr>
          <p:nvPr/>
        </p:nvPicPr>
        <p:blipFill>
          <a:blip r:embed="rId8"/>
          <a:stretch>
            <a:fillRect/>
          </a:stretch>
        </p:blipFill>
        <p:spPr>
          <a:xfrm>
            <a:off x="8958098" y="1042069"/>
            <a:ext cx="2787215" cy="3997688"/>
          </a:xfrm>
          <a:prstGeom prst="rect">
            <a:avLst/>
          </a:prstGeom>
        </p:spPr>
      </p:pic>
    </p:spTree>
    <p:extLst>
      <p:ext uri="{BB962C8B-B14F-4D97-AF65-F5344CB8AC3E}">
        <p14:creationId xmlns:p14="http://schemas.microsoft.com/office/powerpoint/2010/main" val="3297772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pic>
        <p:nvPicPr>
          <p:cNvPr id="14" name="Picture 13"/>
          <p:cNvPicPr/>
          <p:nvPr/>
        </p:nvPicPr>
        <p:blipFill>
          <a:blip r:embed="rId4"/>
          <a:stretch>
            <a:fillRect/>
          </a:stretch>
        </p:blipFill>
        <p:spPr>
          <a:xfrm>
            <a:off x="913854" y="1284421"/>
            <a:ext cx="4071801" cy="3548836"/>
          </a:xfrm>
          <a:prstGeom prst="rect">
            <a:avLst/>
          </a:prstGeom>
        </p:spPr>
      </p:pic>
      <p:pic>
        <p:nvPicPr>
          <p:cNvPr id="19" name="Picture 18" descr="A picture containing text, wall, indoor, electronics&#10;&#10;Description automatically generated"/>
          <p:cNvPicPr/>
          <p:nvPr/>
        </p:nvPicPr>
        <p:blipFill rotWithShape="1">
          <a:blip r:embed="rId5"/>
          <a:srcRect t="28177" b="12955"/>
          <a:stretch/>
        </p:blipFill>
        <p:spPr bwMode="auto">
          <a:xfrm>
            <a:off x="7043057" y="1284421"/>
            <a:ext cx="4295502" cy="3461751"/>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1881192" y="5022259"/>
            <a:ext cx="2137124" cy="461665"/>
          </a:xfrm>
          <a:prstGeom prst="rect">
            <a:avLst/>
          </a:prstGeom>
          <a:noFill/>
        </p:spPr>
        <p:txBody>
          <a:bodyPr wrap="none" rtlCol="0">
            <a:spAutoFit/>
          </a:bodyPr>
          <a:lstStyle/>
          <a:p>
            <a:r>
              <a:rPr lang="en-US" sz="2400" err="1"/>
              <a:t>Mạch</a:t>
            </a:r>
            <a:r>
              <a:rPr lang="en-US" sz="2400"/>
              <a:t> </a:t>
            </a:r>
            <a:r>
              <a:rPr lang="en-US" sz="2400" err="1"/>
              <a:t>đồng</a:t>
            </a:r>
            <a:r>
              <a:rPr lang="en-US" sz="2400"/>
              <a:t> </a:t>
            </a:r>
            <a:r>
              <a:rPr lang="en-US" sz="2400" err="1"/>
              <a:t>hồ</a:t>
            </a:r>
            <a:endParaRPr lang="en-US" sz="2400"/>
          </a:p>
        </p:txBody>
      </p:sp>
      <p:sp>
        <p:nvSpPr>
          <p:cNvPr id="8" name="TextBox 7"/>
          <p:cNvSpPr txBox="1"/>
          <p:nvPr/>
        </p:nvSpPr>
        <p:spPr>
          <a:xfrm>
            <a:off x="7268214" y="5022259"/>
            <a:ext cx="4070345" cy="461665"/>
          </a:xfrm>
          <a:prstGeom prst="rect">
            <a:avLst/>
          </a:prstGeom>
          <a:noFill/>
        </p:spPr>
        <p:txBody>
          <a:bodyPr wrap="none" rtlCol="0">
            <a:spAutoFit/>
          </a:bodyPr>
          <a:lstStyle/>
          <a:p>
            <a:r>
              <a:rPr lang="en-US" sz="2400" err="1"/>
              <a:t>Thiết</a:t>
            </a:r>
            <a:r>
              <a:rPr lang="en-US" sz="2400"/>
              <a:t> </a:t>
            </a:r>
            <a:r>
              <a:rPr lang="en-US" sz="2400" err="1"/>
              <a:t>bị</a:t>
            </a:r>
            <a:r>
              <a:rPr lang="en-US" sz="2400"/>
              <a:t> </a:t>
            </a:r>
            <a:r>
              <a:rPr lang="en-US" sz="2400" err="1"/>
              <a:t>điều</a:t>
            </a:r>
            <a:r>
              <a:rPr lang="en-US" sz="2400"/>
              <a:t> </a:t>
            </a:r>
            <a:r>
              <a:rPr lang="en-US" sz="2400" err="1"/>
              <a:t>khiển</a:t>
            </a:r>
            <a:r>
              <a:rPr lang="en-US" sz="2400"/>
              <a:t> </a:t>
            </a:r>
            <a:r>
              <a:rPr lang="en-US" sz="2400" err="1"/>
              <a:t>trung</a:t>
            </a:r>
            <a:r>
              <a:rPr lang="en-US" sz="2400"/>
              <a:t> </a:t>
            </a:r>
            <a:r>
              <a:rPr lang="en-US" sz="2400" err="1"/>
              <a:t>tâm</a:t>
            </a:r>
            <a:endParaRPr lang="en-US" sz="2400"/>
          </a:p>
        </p:txBody>
      </p:sp>
    </p:spTree>
    <p:extLst>
      <p:ext uri="{BB962C8B-B14F-4D97-AF65-F5344CB8AC3E}">
        <p14:creationId xmlns:p14="http://schemas.microsoft.com/office/powerpoint/2010/main" val="316585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sp>
        <p:nvSpPr>
          <p:cNvPr id="3" name="TextBox 2"/>
          <p:cNvSpPr txBox="1"/>
          <p:nvPr/>
        </p:nvSpPr>
        <p:spPr>
          <a:xfrm>
            <a:off x="422426" y="981831"/>
            <a:ext cx="6175088" cy="461665"/>
          </a:xfrm>
          <a:prstGeom prst="rect">
            <a:avLst/>
          </a:prstGeom>
          <a:noFill/>
        </p:spPr>
        <p:txBody>
          <a:bodyPr wrap="none" rtlCol="0">
            <a:spAutoFit/>
          </a:bodyPr>
          <a:lstStyle/>
          <a:p>
            <a:pPr marL="285750" indent="-285750">
              <a:buFont typeface="Wingdings" panose="05000000000000000000" pitchFamily="2" charset="2"/>
              <a:buChar char="v"/>
            </a:pPr>
            <a:r>
              <a:rPr lang="en-US" sz="2400" err="1"/>
              <a:t>Kết</a:t>
            </a:r>
            <a:r>
              <a:rPr lang="en-US" sz="2400"/>
              <a:t> </a:t>
            </a:r>
            <a:r>
              <a:rPr lang="en-US" sz="2400" err="1"/>
              <a:t>quả</a:t>
            </a:r>
            <a:r>
              <a:rPr lang="en-US" sz="2400"/>
              <a:t> </a:t>
            </a:r>
            <a:r>
              <a:rPr lang="en-US" sz="2400" err="1"/>
              <a:t>về</a:t>
            </a:r>
            <a:r>
              <a:rPr lang="en-US" sz="2400"/>
              <a:t> </a:t>
            </a:r>
            <a:r>
              <a:rPr lang="en-US" sz="2400" err="1"/>
              <a:t>dữ</a:t>
            </a:r>
            <a:r>
              <a:rPr lang="en-US" sz="2400"/>
              <a:t> </a:t>
            </a:r>
            <a:r>
              <a:rPr lang="en-US" sz="2400" err="1"/>
              <a:t>liệu</a:t>
            </a:r>
            <a:r>
              <a:rPr lang="en-US" sz="2400"/>
              <a:t> </a:t>
            </a:r>
            <a:r>
              <a:rPr lang="en-US" sz="2400" err="1"/>
              <a:t>cảm</a:t>
            </a:r>
            <a:r>
              <a:rPr lang="en-US" sz="2400"/>
              <a:t> </a:t>
            </a:r>
            <a:r>
              <a:rPr lang="en-US" sz="2400" err="1"/>
              <a:t>biến</a:t>
            </a:r>
            <a:r>
              <a:rPr lang="en-US" sz="2400"/>
              <a:t> </a:t>
            </a:r>
            <a:r>
              <a:rPr lang="en-US" sz="2400" err="1"/>
              <a:t>của</a:t>
            </a:r>
            <a:r>
              <a:rPr lang="en-US" sz="2400"/>
              <a:t> </a:t>
            </a:r>
            <a:r>
              <a:rPr lang="en-US" sz="2400" err="1"/>
              <a:t>đồng</a:t>
            </a:r>
            <a:r>
              <a:rPr lang="en-US" sz="2400"/>
              <a:t> </a:t>
            </a:r>
            <a:r>
              <a:rPr lang="en-US" sz="2400" err="1"/>
              <a:t>hồ</a:t>
            </a:r>
            <a:r>
              <a:rPr lang="en-US" sz="2400"/>
              <a:t> </a:t>
            </a:r>
          </a:p>
        </p:txBody>
      </p:sp>
      <p:pic>
        <p:nvPicPr>
          <p:cNvPr id="14" name="Picture 13" descr="Chart, waterfall chart&#10;&#10;Description automatically generated"/>
          <p:cNvPicPr/>
          <p:nvPr/>
        </p:nvPicPr>
        <p:blipFill rotWithShape="1">
          <a:blip r:embed="rId4"/>
          <a:srcRect r="2407" b="4920"/>
          <a:stretch/>
        </p:blipFill>
        <p:spPr bwMode="auto">
          <a:xfrm>
            <a:off x="8219304" y="2941187"/>
            <a:ext cx="3373377" cy="1809993"/>
          </a:xfrm>
          <a:prstGeom prst="rect">
            <a:avLst/>
          </a:prstGeom>
          <a:ln>
            <a:noFill/>
          </a:ln>
          <a:extLst>
            <a:ext uri="{53640926-AAD7-44D8-BBD7-CCE9431645EC}">
              <a14:shadowObscured xmlns:a14="http://schemas.microsoft.com/office/drawing/2010/main"/>
            </a:ext>
          </a:extLst>
        </p:spPr>
      </p:pic>
      <p:pic>
        <p:nvPicPr>
          <p:cNvPr id="18" name="Picture 17"/>
          <p:cNvPicPr/>
          <p:nvPr/>
        </p:nvPicPr>
        <p:blipFill>
          <a:blip r:embed="rId5"/>
          <a:stretch>
            <a:fillRect/>
          </a:stretch>
        </p:blipFill>
        <p:spPr>
          <a:xfrm>
            <a:off x="8214749" y="919771"/>
            <a:ext cx="3457247" cy="2019662"/>
          </a:xfrm>
          <a:prstGeom prst="rect">
            <a:avLst/>
          </a:prstGeom>
        </p:spPr>
      </p:pic>
      <p:pic>
        <p:nvPicPr>
          <p:cNvPr id="6" name="Hình ảnh 6">
            <a:extLst>
              <a:ext uri="{FF2B5EF4-FFF2-40B4-BE49-F238E27FC236}">
                <a16:creationId xmlns:a16="http://schemas.microsoft.com/office/drawing/2014/main" id="{44683DE6-291F-19F8-DC39-5FF888875CCA}"/>
              </a:ext>
            </a:extLst>
          </p:cNvPr>
          <p:cNvPicPr>
            <a:picLocks noChangeAspect="1"/>
          </p:cNvPicPr>
          <p:nvPr/>
        </p:nvPicPr>
        <p:blipFill>
          <a:blip r:embed="rId6"/>
          <a:stretch>
            <a:fillRect/>
          </a:stretch>
        </p:blipFill>
        <p:spPr>
          <a:xfrm>
            <a:off x="8307759" y="4772513"/>
            <a:ext cx="3318494" cy="1672912"/>
          </a:xfrm>
          <a:prstGeom prst="rect">
            <a:avLst/>
          </a:prstGeom>
        </p:spPr>
      </p:pic>
      <p:sp>
        <p:nvSpPr>
          <p:cNvPr id="7" name="Hộp Văn bản 6">
            <a:extLst>
              <a:ext uri="{FF2B5EF4-FFF2-40B4-BE49-F238E27FC236}">
                <a16:creationId xmlns:a16="http://schemas.microsoft.com/office/drawing/2014/main" id="{2783BB16-43FE-6107-C74D-BAC86BF28DC5}"/>
              </a:ext>
            </a:extLst>
          </p:cNvPr>
          <p:cNvSpPr txBox="1"/>
          <p:nvPr/>
        </p:nvSpPr>
        <p:spPr>
          <a:xfrm>
            <a:off x="516356" y="1440811"/>
            <a:ext cx="736984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400" dirty="0" err="1">
                <a:ea typeface="+mn-lt"/>
                <a:cs typeface="+mn-lt"/>
              </a:rPr>
              <a:t>Thời</a:t>
            </a:r>
            <a:r>
              <a:rPr lang="en-US" sz="2400" dirty="0">
                <a:ea typeface="+mn-lt"/>
                <a:cs typeface="+mn-lt"/>
              </a:rPr>
              <a:t> </a:t>
            </a:r>
            <a:r>
              <a:rPr lang="en-US" sz="2400" dirty="0" err="1">
                <a:ea typeface="+mn-lt"/>
                <a:cs typeface="+mn-lt"/>
              </a:rPr>
              <a:t>gian</a:t>
            </a:r>
            <a:r>
              <a:rPr lang="en-US" sz="2400" dirty="0">
                <a:ea typeface="+mn-lt"/>
                <a:cs typeface="+mn-lt"/>
              </a:rPr>
              <a:t> </a:t>
            </a:r>
            <a:r>
              <a:rPr lang="en-US" sz="2400" dirty="0" err="1">
                <a:ea typeface="+mn-lt"/>
                <a:cs typeface="+mn-lt"/>
              </a:rPr>
              <a:t>đo</a:t>
            </a:r>
            <a:r>
              <a:rPr lang="en-US" sz="2400" dirty="0">
                <a:ea typeface="+mn-lt"/>
                <a:cs typeface="+mn-lt"/>
              </a:rPr>
              <a:t>: </a:t>
            </a:r>
            <a:r>
              <a:rPr lang="en-US" sz="2400" dirty="0" err="1">
                <a:ea typeface="+mn-lt"/>
                <a:cs typeface="+mn-lt"/>
              </a:rPr>
              <a:t>từ</a:t>
            </a:r>
            <a:r>
              <a:rPr lang="en-US" sz="2400" dirty="0">
                <a:ea typeface="+mn-lt"/>
                <a:cs typeface="+mn-lt"/>
              </a:rPr>
              <a:t> 1 </a:t>
            </a:r>
            <a:r>
              <a:rPr lang="en-US" sz="2400" dirty="0" err="1">
                <a:ea typeface="+mn-lt"/>
                <a:cs typeface="+mn-lt"/>
              </a:rPr>
              <a:t>giờ</a:t>
            </a:r>
            <a:r>
              <a:rPr lang="en-US" sz="2400" dirty="0">
                <a:ea typeface="+mn-lt"/>
                <a:cs typeface="+mn-lt"/>
              </a:rPr>
              <a:t> 20 </a:t>
            </a:r>
            <a:r>
              <a:rPr lang="en-US" sz="2400" dirty="0" err="1">
                <a:ea typeface="+mn-lt"/>
                <a:cs typeface="+mn-lt"/>
              </a:rPr>
              <a:t>phút</a:t>
            </a:r>
            <a:r>
              <a:rPr lang="en-US" sz="2400" dirty="0">
                <a:ea typeface="+mn-lt"/>
                <a:cs typeface="+mn-lt"/>
              </a:rPr>
              <a:t> </a:t>
            </a:r>
            <a:r>
              <a:rPr lang="en-US" sz="2400" dirty="0" err="1">
                <a:ea typeface="+mn-lt"/>
                <a:cs typeface="+mn-lt"/>
              </a:rPr>
              <a:t>đến</a:t>
            </a:r>
            <a:r>
              <a:rPr lang="en-US" sz="2400" dirty="0">
                <a:ea typeface="+mn-lt"/>
                <a:cs typeface="+mn-lt"/>
              </a:rPr>
              <a:t> 5 </a:t>
            </a:r>
            <a:r>
              <a:rPr lang="en-US" sz="2400" dirty="0" err="1">
                <a:ea typeface="+mn-lt"/>
                <a:cs typeface="+mn-lt"/>
              </a:rPr>
              <a:t>giờ</a:t>
            </a:r>
            <a:r>
              <a:rPr lang="en-US" sz="2400" dirty="0">
                <a:ea typeface="+mn-lt"/>
                <a:cs typeface="+mn-lt"/>
              </a:rPr>
              <a:t> 37 </a:t>
            </a:r>
            <a:r>
              <a:rPr lang="en-US" sz="2400" dirty="0" err="1">
                <a:ea typeface="+mn-lt"/>
                <a:cs typeface="+mn-lt"/>
              </a:rPr>
              <a:t>phút</a:t>
            </a:r>
            <a:r>
              <a:rPr lang="en-US" sz="2400" dirty="0">
                <a:ea typeface="+mn-lt"/>
                <a:cs typeface="+mn-lt"/>
              </a:rPr>
              <a:t>   (257 </a:t>
            </a:r>
            <a:r>
              <a:rPr lang="en-US" sz="2400" dirty="0" err="1">
                <a:ea typeface="+mn-lt"/>
                <a:cs typeface="+mn-lt"/>
              </a:rPr>
              <a:t>phút</a:t>
            </a:r>
            <a:r>
              <a:rPr lang="en-US" sz="2400" dirty="0">
                <a:ea typeface="+mn-lt"/>
                <a:cs typeface="+mn-lt"/>
              </a:rPr>
              <a:t> )</a:t>
            </a:r>
            <a:endParaRPr lang="vi-VN" dirty="0"/>
          </a:p>
          <a:p>
            <a:endParaRPr lang="en-US" sz="2400" dirty="0">
              <a:ea typeface="+mn-lt"/>
              <a:cs typeface="+mn-lt"/>
            </a:endParaRPr>
          </a:p>
          <a:p>
            <a:pPr marL="342900" indent="-342900">
              <a:buFont typeface="Wingdings"/>
              <a:buChar char="Ø"/>
            </a:pPr>
            <a:r>
              <a:rPr lang="en-US" sz="2400" dirty="0" err="1">
                <a:ea typeface="+mn-lt"/>
                <a:cs typeface="+mn-lt"/>
              </a:rPr>
              <a:t>Số</a:t>
            </a:r>
            <a:r>
              <a:rPr lang="en-US" sz="2400" dirty="0">
                <a:ea typeface="+mn-lt"/>
                <a:cs typeface="+mn-lt"/>
              </a:rPr>
              <a:t> </a:t>
            </a:r>
            <a:r>
              <a:rPr lang="en-US" sz="2400" dirty="0" err="1">
                <a:ea typeface="+mn-lt"/>
                <a:cs typeface="+mn-lt"/>
              </a:rPr>
              <a:t>bản</a:t>
            </a:r>
            <a:r>
              <a:rPr lang="en-US" sz="2400" dirty="0">
                <a:ea typeface="+mn-lt"/>
                <a:cs typeface="+mn-lt"/>
              </a:rPr>
              <a:t> tin </a:t>
            </a:r>
            <a:r>
              <a:rPr lang="en-US" sz="2400" dirty="0" err="1">
                <a:ea typeface="+mn-lt"/>
                <a:cs typeface="+mn-lt"/>
              </a:rPr>
              <a:t>dữ</a:t>
            </a:r>
            <a:r>
              <a:rPr lang="en-US" sz="2400" dirty="0">
                <a:ea typeface="+mn-lt"/>
                <a:cs typeface="+mn-lt"/>
              </a:rPr>
              <a:t> </a:t>
            </a:r>
            <a:r>
              <a:rPr lang="en-US" sz="2400" dirty="0" err="1">
                <a:ea typeface="+mn-lt"/>
                <a:cs typeface="+mn-lt"/>
              </a:rPr>
              <a:t>liệu</a:t>
            </a:r>
            <a:r>
              <a:rPr lang="en-US" sz="2400" dirty="0">
                <a:ea typeface="+mn-lt"/>
                <a:cs typeface="+mn-lt"/>
              </a:rPr>
              <a:t> </a:t>
            </a:r>
            <a:r>
              <a:rPr lang="en-US" sz="2400" dirty="0" err="1">
                <a:ea typeface="+mn-lt"/>
                <a:cs typeface="+mn-lt"/>
              </a:rPr>
              <a:t>kì</a:t>
            </a:r>
            <a:r>
              <a:rPr lang="en-US" sz="2400" dirty="0">
                <a:ea typeface="+mn-lt"/>
                <a:cs typeface="+mn-lt"/>
              </a:rPr>
              <a:t> </a:t>
            </a:r>
            <a:r>
              <a:rPr lang="en-US" sz="2400" dirty="0" err="1">
                <a:ea typeface="+mn-lt"/>
                <a:cs typeface="+mn-lt"/>
              </a:rPr>
              <a:t>vọng</a:t>
            </a:r>
            <a:r>
              <a:rPr lang="en-US" sz="2400" dirty="0">
                <a:ea typeface="+mn-lt"/>
                <a:cs typeface="+mn-lt"/>
              </a:rPr>
              <a:t> </a:t>
            </a:r>
            <a:r>
              <a:rPr lang="en-US" sz="2400" dirty="0" err="1">
                <a:ea typeface="+mn-lt"/>
                <a:cs typeface="+mn-lt"/>
              </a:rPr>
              <a:t>thu</a:t>
            </a:r>
            <a:r>
              <a:rPr lang="en-US" sz="2400" dirty="0">
                <a:ea typeface="+mn-lt"/>
                <a:cs typeface="+mn-lt"/>
              </a:rPr>
              <a:t> </a:t>
            </a:r>
            <a:r>
              <a:rPr lang="en-US" sz="2400" dirty="0" err="1">
                <a:ea typeface="+mn-lt"/>
                <a:cs typeface="+mn-lt"/>
              </a:rPr>
              <a:t>được</a:t>
            </a:r>
            <a:r>
              <a:rPr lang="en-US" sz="2400" dirty="0">
                <a:ea typeface="+mn-lt"/>
                <a:cs typeface="+mn-lt"/>
              </a:rPr>
              <a:t>: 514 </a:t>
            </a:r>
            <a:r>
              <a:rPr lang="en-US" sz="2400" dirty="0" err="1">
                <a:ea typeface="+mn-lt"/>
                <a:cs typeface="+mn-lt"/>
              </a:rPr>
              <a:t>bản</a:t>
            </a:r>
            <a:r>
              <a:rPr lang="en-US" sz="2400" dirty="0">
                <a:ea typeface="+mn-lt"/>
                <a:cs typeface="+mn-lt"/>
              </a:rPr>
              <a:t> tin</a:t>
            </a:r>
          </a:p>
          <a:p>
            <a:endParaRPr lang="en-US" sz="2400" dirty="0">
              <a:ea typeface="+mn-lt"/>
              <a:cs typeface="+mn-lt"/>
            </a:endParaRPr>
          </a:p>
          <a:p>
            <a:pPr marL="342900" indent="-342900">
              <a:buFont typeface="Wingdings"/>
              <a:buChar char="Ø"/>
            </a:pPr>
            <a:r>
              <a:rPr lang="en-US" sz="2400" dirty="0" err="1">
                <a:ea typeface="+mn-lt"/>
                <a:cs typeface="+mn-lt"/>
              </a:rPr>
              <a:t>Số</a:t>
            </a:r>
            <a:r>
              <a:rPr lang="en-US" sz="2400" dirty="0">
                <a:ea typeface="+mn-lt"/>
                <a:cs typeface="+mn-lt"/>
              </a:rPr>
              <a:t> </a:t>
            </a:r>
            <a:r>
              <a:rPr lang="en-US" sz="2400" dirty="0" err="1">
                <a:ea typeface="+mn-lt"/>
                <a:cs typeface="+mn-lt"/>
              </a:rPr>
              <a:t>bản</a:t>
            </a:r>
            <a:r>
              <a:rPr lang="en-US" sz="2400" dirty="0">
                <a:ea typeface="+mn-lt"/>
                <a:cs typeface="+mn-lt"/>
              </a:rPr>
              <a:t> tin </a:t>
            </a:r>
            <a:r>
              <a:rPr lang="en-US" sz="2400" dirty="0" err="1">
                <a:ea typeface="+mn-lt"/>
                <a:cs typeface="+mn-lt"/>
              </a:rPr>
              <a:t>dự</a:t>
            </a:r>
            <a:r>
              <a:rPr lang="en-US" sz="2400" dirty="0">
                <a:ea typeface="+mn-lt"/>
                <a:cs typeface="+mn-lt"/>
              </a:rPr>
              <a:t> </a:t>
            </a:r>
            <a:r>
              <a:rPr lang="en-US" sz="2400" dirty="0" err="1">
                <a:ea typeface="+mn-lt"/>
                <a:cs typeface="+mn-lt"/>
              </a:rPr>
              <a:t>liệu</a:t>
            </a:r>
            <a:r>
              <a:rPr lang="en-US" sz="2400" dirty="0">
                <a:ea typeface="+mn-lt"/>
                <a:cs typeface="+mn-lt"/>
              </a:rPr>
              <a:t> </a:t>
            </a:r>
            <a:r>
              <a:rPr lang="en-US" sz="2400" dirty="0" err="1">
                <a:ea typeface="+mn-lt"/>
                <a:cs typeface="+mn-lt"/>
              </a:rPr>
              <a:t>thực</a:t>
            </a:r>
            <a:r>
              <a:rPr lang="en-US" sz="2400" dirty="0">
                <a:ea typeface="+mn-lt"/>
                <a:cs typeface="+mn-lt"/>
              </a:rPr>
              <a:t> </a:t>
            </a:r>
            <a:r>
              <a:rPr lang="en-US" sz="2400" dirty="0" err="1">
                <a:ea typeface="+mn-lt"/>
                <a:cs typeface="+mn-lt"/>
              </a:rPr>
              <a:t>tế</a:t>
            </a:r>
            <a:r>
              <a:rPr lang="en-US" sz="2400" dirty="0">
                <a:ea typeface="+mn-lt"/>
                <a:cs typeface="+mn-lt"/>
              </a:rPr>
              <a:t> </a:t>
            </a:r>
            <a:r>
              <a:rPr lang="en-US" sz="2400" dirty="0" err="1">
                <a:ea typeface="+mn-lt"/>
                <a:cs typeface="+mn-lt"/>
              </a:rPr>
              <a:t>được</a:t>
            </a:r>
            <a:r>
              <a:rPr lang="en-US" sz="2400" dirty="0">
                <a:ea typeface="+mn-lt"/>
                <a:cs typeface="+mn-lt"/>
              </a:rPr>
              <a:t> </a:t>
            </a:r>
            <a:r>
              <a:rPr lang="en-US" sz="2400" dirty="0" err="1">
                <a:ea typeface="+mn-lt"/>
                <a:cs typeface="+mn-lt"/>
              </a:rPr>
              <a:t>ghi</a:t>
            </a:r>
            <a:r>
              <a:rPr lang="en-US" sz="2400" dirty="0">
                <a:ea typeface="+mn-lt"/>
                <a:cs typeface="+mn-lt"/>
              </a:rPr>
              <a:t> </a:t>
            </a:r>
            <a:r>
              <a:rPr lang="en-US" sz="2400" dirty="0" err="1">
                <a:ea typeface="+mn-lt"/>
                <a:cs typeface="+mn-lt"/>
              </a:rPr>
              <a:t>lại</a:t>
            </a:r>
            <a:r>
              <a:rPr lang="en-US" sz="2400" dirty="0">
                <a:ea typeface="+mn-lt"/>
                <a:cs typeface="+mn-lt"/>
              </a:rPr>
              <a:t> </a:t>
            </a:r>
            <a:r>
              <a:rPr lang="en-US" sz="2400" dirty="0" err="1">
                <a:ea typeface="+mn-lt"/>
                <a:cs typeface="+mn-lt"/>
              </a:rPr>
              <a:t>trên</a:t>
            </a:r>
            <a:r>
              <a:rPr lang="en-US" sz="2400" dirty="0">
                <a:ea typeface="+mn-lt"/>
                <a:cs typeface="+mn-lt"/>
              </a:rPr>
              <a:t> Server: 512 </a:t>
            </a:r>
            <a:r>
              <a:rPr lang="en-US" sz="2400" dirty="0" err="1">
                <a:ea typeface="+mn-lt"/>
                <a:cs typeface="+mn-lt"/>
              </a:rPr>
              <a:t>bản</a:t>
            </a:r>
            <a:r>
              <a:rPr lang="en-US" sz="2400" dirty="0">
                <a:ea typeface="+mn-lt"/>
                <a:cs typeface="+mn-lt"/>
              </a:rPr>
              <a:t> tin</a:t>
            </a:r>
          </a:p>
          <a:p>
            <a:endParaRPr lang="en-US" sz="2400" dirty="0">
              <a:ea typeface="+mn-lt"/>
              <a:cs typeface="+mn-lt"/>
            </a:endParaRPr>
          </a:p>
          <a:p>
            <a:pPr marL="342900" indent="-342900">
              <a:buFont typeface="Wingdings"/>
              <a:buChar char="Ø"/>
            </a:pPr>
            <a:r>
              <a:rPr lang="en-US" sz="2400" dirty="0" err="1">
                <a:ea typeface="+mn-lt"/>
                <a:cs typeface="+mn-lt"/>
              </a:rPr>
              <a:t>Số</a:t>
            </a:r>
            <a:r>
              <a:rPr lang="en-US" sz="2400" dirty="0">
                <a:ea typeface="+mn-lt"/>
                <a:cs typeface="+mn-lt"/>
              </a:rPr>
              <a:t> </a:t>
            </a:r>
            <a:r>
              <a:rPr lang="en-US" sz="2400" dirty="0" err="1">
                <a:ea typeface="+mn-lt"/>
                <a:cs typeface="+mn-lt"/>
              </a:rPr>
              <a:t>bản</a:t>
            </a:r>
            <a:r>
              <a:rPr lang="en-US" sz="2400" dirty="0">
                <a:ea typeface="+mn-lt"/>
                <a:cs typeface="+mn-lt"/>
              </a:rPr>
              <a:t> tin </a:t>
            </a:r>
            <a:r>
              <a:rPr lang="en-US" sz="2400" dirty="0" err="1">
                <a:ea typeface="+mn-lt"/>
                <a:cs typeface="+mn-lt"/>
              </a:rPr>
              <a:t>lỗi</a:t>
            </a:r>
            <a:r>
              <a:rPr lang="en-US" sz="2400" dirty="0">
                <a:ea typeface="+mn-lt"/>
                <a:cs typeface="+mn-lt"/>
              </a:rPr>
              <a:t> (</a:t>
            </a:r>
            <a:r>
              <a:rPr lang="en-US" sz="2400" dirty="0" err="1">
                <a:ea typeface="+mn-lt"/>
                <a:cs typeface="+mn-lt"/>
              </a:rPr>
              <a:t>nhịp</a:t>
            </a:r>
            <a:r>
              <a:rPr lang="en-US" sz="2400" dirty="0">
                <a:ea typeface="+mn-lt"/>
                <a:cs typeface="+mn-lt"/>
              </a:rPr>
              <a:t> </a:t>
            </a:r>
            <a:r>
              <a:rPr lang="en-US" sz="2400" dirty="0" err="1">
                <a:ea typeface="+mn-lt"/>
                <a:cs typeface="+mn-lt"/>
              </a:rPr>
              <a:t>tim</a:t>
            </a:r>
            <a:r>
              <a:rPr lang="en-US" sz="2400" dirty="0">
                <a:ea typeface="+mn-lt"/>
                <a:cs typeface="+mn-lt"/>
              </a:rPr>
              <a:t> </a:t>
            </a:r>
            <a:r>
              <a:rPr lang="en-US" sz="2400" dirty="0" err="1">
                <a:ea typeface="+mn-lt"/>
                <a:cs typeface="+mn-lt"/>
              </a:rPr>
              <a:t>nhỏ</a:t>
            </a:r>
            <a:r>
              <a:rPr lang="en-US" sz="2400" dirty="0">
                <a:ea typeface="+mn-lt"/>
                <a:cs typeface="+mn-lt"/>
              </a:rPr>
              <a:t> </a:t>
            </a:r>
            <a:r>
              <a:rPr lang="en-US" sz="2400" dirty="0" err="1">
                <a:ea typeface="+mn-lt"/>
                <a:cs typeface="+mn-lt"/>
              </a:rPr>
              <a:t>hơn</a:t>
            </a:r>
            <a:r>
              <a:rPr lang="en-US" sz="2400" dirty="0">
                <a:ea typeface="+mn-lt"/>
                <a:cs typeface="+mn-lt"/>
              </a:rPr>
              <a:t> 40bpm): 4 </a:t>
            </a:r>
            <a:r>
              <a:rPr lang="en-US" sz="2400" dirty="0" err="1">
                <a:ea typeface="+mn-lt"/>
                <a:cs typeface="+mn-lt"/>
              </a:rPr>
              <a:t>bản</a:t>
            </a:r>
            <a:r>
              <a:rPr lang="en-US" sz="2400" dirty="0">
                <a:ea typeface="+mn-lt"/>
                <a:cs typeface="+mn-lt"/>
              </a:rPr>
              <a:t> tin</a:t>
            </a:r>
          </a:p>
          <a:p>
            <a:endParaRPr lang="en-US" sz="2400" dirty="0">
              <a:ea typeface="+mn-lt"/>
              <a:cs typeface="+mn-lt"/>
            </a:endParaRPr>
          </a:p>
          <a:p>
            <a:pPr marL="342900" indent="-342900">
              <a:buFont typeface="Wingdings"/>
              <a:buChar char="Ø"/>
            </a:pPr>
            <a:r>
              <a:rPr lang="en-US" sz="2400" dirty="0" err="1">
                <a:ea typeface="+mn-lt"/>
                <a:cs typeface="+mn-lt"/>
              </a:rPr>
              <a:t>Tỉ</a:t>
            </a:r>
            <a:r>
              <a:rPr lang="en-US" sz="2400" dirty="0">
                <a:ea typeface="+mn-lt"/>
                <a:cs typeface="+mn-lt"/>
              </a:rPr>
              <a:t> </a:t>
            </a:r>
            <a:r>
              <a:rPr lang="en-US" sz="2400" dirty="0" err="1">
                <a:ea typeface="+mn-lt"/>
                <a:cs typeface="+mn-lt"/>
              </a:rPr>
              <a:t>lệ</a:t>
            </a:r>
            <a:r>
              <a:rPr lang="en-US" sz="2400" dirty="0">
                <a:ea typeface="+mn-lt"/>
                <a:cs typeface="+mn-lt"/>
              </a:rPr>
              <a:t> </a:t>
            </a:r>
            <a:r>
              <a:rPr lang="en-US" sz="2400" dirty="0" err="1">
                <a:ea typeface="+mn-lt"/>
                <a:cs typeface="+mn-lt"/>
              </a:rPr>
              <a:t>dữ</a:t>
            </a:r>
            <a:r>
              <a:rPr lang="en-US" sz="2400" dirty="0">
                <a:ea typeface="+mn-lt"/>
                <a:cs typeface="+mn-lt"/>
              </a:rPr>
              <a:t> </a:t>
            </a:r>
            <a:r>
              <a:rPr lang="en-US" sz="2400" dirty="0" err="1">
                <a:ea typeface="+mn-lt"/>
                <a:cs typeface="+mn-lt"/>
              </a:rPr>
              <a:t>liệu</a:t>
            </a:r>
            <a:r>
              <a:rPr lang="en-US" sz="2400" dirty="0">
                <a:ea typeface="+mn-lt"/>
                <a:cs typeface="+mn-lt"/>
              </a:rPr>
              <a:t> </a:t>
            </a:r>
            <a:r>
              <a:rPr lang="en-US" sz="2400" dirty="0" err="1">
                <a:ea typeface="+mn-lt"/>
                <a:cs typeface="+mn-lt"/>
              </a:rPr>
              <a:t>được</a:t>
            </a:r>
            <a:r>
              <a:rPr lang="en-US" sz="2400" dirty="0">
                <a:ea typeface="+mn-lt"/>
                <a:cs typeface="+mn-lt"/>
              </a:rPr>
              <a:t> </a:t>
            </a:r>
            <a:r>
              <a:rPr lang="en-US" sz="2400" dirty="0" err="1">
                <a:ea typeface="+mn-lt"/>
                <a:cs typeface="+mn-lt"/>
              </a:rPr>
              <a:t>lưu</a:t>
            </a:r>
            <a:r>
              <a:rPr lang="en-US" sz="2400" dirty="0">
                <a:ea typeface="+mn-lt"/>
                <a:cs typeface="+mn-lt"/>
              </a:rPr>
              <a:t> </a:t>
            </a:r>
            <a:r>
              <a:rPr lang="en-US" sz="2400" dirty="0" err="1">
                <a:ea typeface="+mn-lt"/>
                <a:cs typeface="+mn-lt"/>
              </a:rPr>
              <a:t>trữ</a:t>
            </a:r>
            <a:r>
              <a:rPr lang="en-US" sz="2400" dirty="0">
                <a:ea typeface="+mn-lt"/>
                <a:cs typeface="+mn-lt"/>
              </a:rPr>
              <a:t> </a:t>
            </a:r>
            <a:r>
              <a:rPr lang="en-US" sz="2400" dirty="0" err="1">
                <a:ea typeface="+mn-lt"/>
                <a:cs typeface="+mn-lt"/>
              </a:rPr>
              <a:t>thành</a:t>
            </a:r>
            <a:r>
              <a:rPr lang="en-US" sz="2400" dirty="0">
                <a:ea typeface="+mn-lt"/>
                <a:cs typeface="+mn-lt"/>
              </a:rPr>
              <a:t> </a:t>
            </a:r>
            <a:r>
              <a:rPr lang="en-US" sz="2400" dirty="0" err="1">
                <a:ea typeface="+mn-lt"/>
                <a:cs typeface="+mn-lt"/>
              </a:rPr>
              <a:t>công</a:t>
            </a:r>
            <a:r>
              <a:rPr lang="en-US" sz="2400" dirty="0">
                <a:ea typeface="+mn-lt"/>
                <a:cs typeface="+mn-lt"/>
              </a:rPr>
              <a:t> </a:t>
            </a:r>
            <a:r>
              <a:rPr lang="en-US" sz="2400" dirty="0" err="1">
                <a:ea typeface="+mn-lt"/>
                <a:cs typeface="+mn-lt"/>
              </a:rPr>
              <a:t>đạt</a:t>
            </a:r>
            <a:r>
              <a:rPr lang="en-US" sz="2400" dirty="0">
                <a:ea typeface="+mn-lt"/>
                <a:cs typeface="+mn-lt"/>
              </a:rPr>
              <a:t> 98.83%</a:t>
            </a:r>
            <a:endParaRPr lang="vi-VN" sz="2400" dirty="0">
              <a:cs typeface="Arial"/>
            </a:endParaRPr>
          </a:p>
        </p:txBody>
      </p:sp>
    </p:spTree>
    <p:extLst>
      <p:ext uri="{BB962C8B-B14F-4D97-AF65-F5344CB8AC3E}">
        <p14:creationId xmlns:p14="http://schemas.microsoft.com/office/powerpoint/2010/main" val="295149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sp>
        <p:nvSpPr>
          <p:cNvPr id="3" name="TextBox 2"/>
          <p:cNvSpPr txBox="1"/>
          <p:nvPr/>
        </p:nvSpPr>
        <p:spPr>
          <a:xfrm>
            <a:off x="729343" y="1055914"/>
            <a:ext cx="5437707"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Arial"/>
                <a:cs typeface="+mn-cs"/>
              </a:rPr>
              <a:t>Kết</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quả</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về</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truyền</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nhận</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dữ</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liệu</a:t>
            </a:r>
            <a:r>
              <a:rPr kumimoji="0" lang="en-US" sz="2400" b="0" i="0" u="none" strike="noStrike" kern="1200" cap="none" spc="0" normalizeH="0" noProof="0">
                <a:ln>
                  <a:noFill/>
                </a:ln>
                <a:solidFill>
                  <a:prstClr val="black"/>
                </a:solidFill>
                <a:effectLst/>
                <a:uLnTx/>
                <a:uFillTx/>
                <a:latin typeface="Arial"/>
                <a:cs typeface="+mn-cs"/>
              </a:rPr>
              <a:t> BLE</a:t>
            </a:r>
            <a:r>
              <a:rPr kumimoji="0" lang="en-US" sz="2400" b="0" i="0" u="none" strike="noStrike" kern="1200" cap="none" spc="0" normalizeH="0" baseline="0" noProof="0">
                <a:ln>
                  <a:noFill/>
                </a:ln>
                <a:solidFill>
                  <a:prstClr val="black"/>
                </a:solidFill>
                <a:effectLst/>
                <a:uLnTx/>
                <a:uFillTx/>
                <a:latin typeface="Arial"/>
                <a:cs typeface="+mn-cs"/>
              </a:rPr>
              <a:t> </a:t>
            </a:r>
          </a:p>
        </p:txBody>
      </p:sp>
      <p:pic>
        <p:nvPicPr>
          <p:cNvPr id="14" name="Picture 13" descr="Text&#10;&#10;Description automatically generated"/>
          <p:cNvPicPr/>
          <p:nvPr/>
        </p:nvPicPr>
        <p:blipFill rotWithShape="1">
          <a:blip r:embed="rId4"/>
          <a:srcRect l="1538" b="24422"/>
          <a:stretch/>
        </p:blipFill>
        <p:spPr bwMode="auto">
          <a:xfrm>
            <a:off x="899568" y="1911622"/>
            <a:ext cx="5642746" cy="2823664"/>
          </a:xfrm>
          <a:prstGeom prst="rect">
            <a:avLst/>
          </a:prstGeom>
          <a:ln>
            <a:noFill/>
          </a:ln>
          <a:extLst>
            <a:ext uri="{53640926-AAD7-44D8-BBD7-CCE9431645EC}">
              <a14:shadowObscured xmlns:a14="http://schemas.microsoft.com/office/drawing/2010/main"/>
            </a:ext>
          </a:ex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257" r="-1" b="33760"/>
          <a:stretch/>
        </p:blipFill>
        <p:spPr>
          <a:xfrm>
            <a:off x="7741368" y="1305756"/>
            <a:ext cx="3091540" cy="4664897"/>
          </a:xfrm>
          <a:prstGeom prst="rect">
            <a:avLst/>
          </a:prstGeom>
        </p:spPr>
      </p:pic>
      <p:sp>
        <p:nvSpPr>
          <p:cNvPr id="7" name="TextBox 6"/>
          <p:cNvSpPr txBox="1"/>
          <p:nvPr/>
        </p:nvSpPr>
        <p:spPr>
          <a:xfrm>
            <a:off x="1112622" y="5129329"/>
            <a:ext cx="5429692" cy="369332"/>
          </a:xfrm>
          <a:prstGeom prst="rect">
            <a:avLst/>
          </a:prstGeom>
          <a:noFill/>
        </p:spPr>
        <p:txBody>
          <a:bodyPr wrap="none" rtlCol="0">
            <a:spAutoFit/>
          </a:bodyPr>
          <a:lstStyle/>
          <a:p>
            <a:r>
              <a:rPr lang="en-US" err="1"/>
              <a:t>Kết</a:t>
            </a:r>
            <a:r>
              <a:rPr lang="en-US"/>
              <a:t> </a:t>
            </a:r>
            <a:r>
              <a:rPr lang="en-US" err="1"/>
              <a:t>quả</a:t>
            </a:r>
            <a:r>
              <a:rPr lang="en-US"/>
              <a:t> </a:t>
            </a:r>
            <a:r>
              <a:rPr lang="en-US" err="1"/>
              <a:t>truyền</a:t>
            </a:r>
            <a:r>
              <a:rPr lang="en-US"/>
              <a:t> </a:t>
            </a:r>
            <a:r>
              <a:rPr lang="en-US" err="1"/>
              <a:t>dữ</a:t>
            </a:r>
            <a:r>
              <a:rPr lang="en-US"/>
              <a:t> </a:t>
            </a:r>
            <a:r>
              <a:rPr lang="en-US" err="1"/>
              <a:t>liệu</a:t>
            </a:r>
            <a:r>
              <a:rPr lang="en-US"/>
              <a:t> </a:t>
            </a:r>
            <a:r>
              <a:rPr lang="en-US" err="1"/>
              <a:t>cảm</a:t>
            </a:r>
            <a:r>
              <a:rPr lang="en-US"/>
              <a:t> </a:t>
            </a:r>
            <a:r>
              <a:rPr lang="en-US" err="1"/>
              <a:t>biến</a:t>
            </a:r>
            <a:r>
              <a:rPr lang="en-US"/>
              <a:t> qua </a:t>
            </a:r>
            <a:r>
              <a:rPr lang="en-US" err="1"/>
              <a:t>giao</a:t>
            </a:r>
            <a:r>
              <a:rPr lang="en-US"/>
              <a:t> </a:t>
            </a:r>
            <a:r>
              <a:rPr lang="en-US" err="1"/>
              <a:t>thức</a:t>
            </a:r>
            <a:r>
              <a:rPr lang="en-US"/>
              <a:t> BLE</a:t>
            </a:r>
          </a:p>
        </p:txBody>
      </p:sp>
    </p:spTree>
    <p:extLst>
      <p:ext uri="{BB962C8B-B14F-4D97-AF65-F5344CB8AC3E}">
        <p14:creationId xmlns:p14="http://schemas.microsoft.com/office/powerpoint/2010/main" val="124577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sp>
        <p:nvSpPr>
          <p:cNvPr id="3" name="TextBox 2"/>
          <p:cNvSpPr txBox="1"/>
          <p:nvPr/>
        </p:nvSpPr>
        <p:spPr>
          <a:xfrm>
            <a:off x="729343" y="1055914"/>
            <a:ext cx="6217984" cy="461665"/>
          </a:xfrm>
          <a:prstGeom prst="rect">
            <a:avLst/>
          </a:prstGeom>
          <a:noFill/>
        </p:spPr>
        <p:txBody>
          <a:bodyPr wrap="non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Arial"/>
                <a:cs typeface="+mn-cs"/>
              </a:rPr>
              <a:t>Kết</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quả</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chức</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năng</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sạc</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của</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vòng</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đeo</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tay</a:t>
            </a:r>
            <a:r>
              <a:rPr kumimoji="0" lang="en-US" sz="2400" b="0" i="0" u="none" strike="noStrike" kern="1200" cap="none" spc="0" normalizeH="0" baseline="0" noProof="0">
                <a:ln>
                  <a:noFill/>
                </a:ln>
                <a:solidFill>
                  <a:prstClr val="black"/>
                </a:solidFill>
                <a:effectLst/>
                <a:uLnTx/>
                <a:uFillTx/>
                <a:latin typeface="Arial"/>
                <a:cs typeface="+mn-cs"/>
              </a:rPr>
              <a:t>. </a:t>
            </a:r>
          </a:p>
        </p:txBody>
      </p:sp>
      <p:pic>
        <p:nvPicPr>
          <p:cNvPr id="2" name="Hình ảnh 4">
            <a:extLst>
              <a:ext uri="{FF2B5EF4-FFF2-40B4-BE49-F238E27FC236}">
                <a16:creationId xmlns:a16="http://schemas.microsoft.com/office/drawing/2014/main" id="{A6A71691-2F6A-BB72-EE81-AFF1F199BCB5}"/>
              </a:ext>
            </a:extLst>
          </p:cNvPr>
          <p:cNvPicPr>
            <a:picLocks noChangeAspect="1"/>
          </p:cNvPicPr>
          <p:nvPr/>
        </p:nvPicPr>
        <p:blipFill>
          <a:blip r:embed="rId4"/>
          <a:stretch>
            <a:fillRect/>
          </a:stretch>
        </p:blipFill>
        <p:spPr>
          <a:xfrm>
            <a:off x="1216572" y="1911660"/>
            <a:ext cx="4492851" cy="3490212"/>
          </a:xfrm>
          <a:prstGeom prst="rect">
            <a:avLst/>
          </a:prstGeom>
        </p:spPr>
      </p:pic>
      <p:pic>
        <p:nvPicPr>
          <p:cNvPr id="5" name="Hình ảnh 5" descr="Ảnh có chứa văn bản, thiết bị, đồng hồ đo&#10;&#10;Mô tả được tự động tạo">
            <a:extLst>
              <a:ext uri="{FF2B5EF4-FFF2-40B4-BE49-F238E27FC236}">
                <a16:creationId xmlns:a16="http://schemas.microsoft.com/office/drawing/2014/main" id="{2E237657-F298-B34F-D7B2-3F7EB5E83915}"/>
              </a:ext>
            </a:extLst>
          </p:cNvPr>
          <p:cNvPicPr>
            <a:picLocks noChangeAspect="1"/>
          </p:cNvPicPr>
          <p:nvPr/>
        </p:nvPicPr>
        <p:blipFill>
          <a:blip r:embed="rId5"/>
          <a:stretch>
            <a:fillRect/>
          </a:stretch>
        </p:blipFill>
        <p:spPr>
          <a:xfrm>
            <a:off x="6392916" y="1983912"/>
            <a:ext cx="4582511" cy="3417960"/>
          </a:xfrm>
          <a:prstGeom prst="rect">
            <a:avLst/>
          </a:prstGeom>
        </p:spPr>
      </p:pic>
    </p:spTree>
    <p:extLst>
      <p:ext uri="{BB962C8B-B14F-4D97-AF65-F5344CB8AC3E}">
        <p14:creationId xmlns:p14="http://schemas.microsoft.com/office/powerpoint/2010/main" val="2862337326"/>
      </p:ext>
    </p:extLst>
  </p:cSld>
  <p:clrMapOvr>
    <a:masterClrMapping/>
  </p:clrMapOvr>
  <p:transition spd="slow">
    <p:strips/>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sp>
        <p:nvSpPr>
          <p:cNvPr id="3" name="TextBox 2"/>
          <p:cNvSpPr txBox="1"/>
          <p:nvPr/>
        </p:nvSpPr>
        <p:spPr>
          <a:xfrm>
            <a:off x="729343" y="1055914"/>
            <a:ext cx="8260595"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Arial"/>
                <a:cs typeface="+mn-cs"/>
              </a:rPr>
              <a:t>Kết</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quả</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các</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chức</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năng</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của</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thiết</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bị</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điều</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khiển</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trung</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tâm</a:t>
            </a:r>
            <a:r>
              <a:rPr kumimoji="0" lang="en-US" sz="2400" b="0" i="0" u="none" strike="noStrike" kern="1200" cap="none" spc="0" normalizeH="0" noProof="0">
                <a:ln>
                  <a:noFill/>
                </a:ln>
                <a:solidFill>
                  <a:prstClr val="black"/>
                </a:solidFill>
                <a:effectLst/>
                <a:uLnTx/>
                <a:uFillTx/>
                <a:latin typeface="Arial"/>
                <a:cs typeface="+mn-cs"/>
              </a:rPr>
              <a:t>.</a:t>
            </a:r>
            <a:r>
              <a:rPr kumimoji="0" lang="en-US" sz="2400" b="0" i="0" u="none" strike="noStrike" kern="1200" cap="none" spc="0" normalizeH="0" baseline="0" noProof="0">
                <a:ln>
                  <a:noFill/>
                </a:ln>
                <a:solidFill>
                  <a:prstClr val="black"/>
                </a:solidFill>
                <a:effectLst/>
                <a:uLnTx/>
                <a:uFillTx/>
                <a:latin typeface="Arial"/>
                <a:cs typeface="+mn-cs"/>
              </a:rPr>
              <a:t> </a:t>
            </a:r>
          </a:p>
        </p:txBody>
      </p:sp>
      <p:sp>
        <p:nvSpPr>
          <p:cNvPr id="2" name="TextBox 1"/>
          <p:cNvSpPr txBox="1"/>
          <p:nvPr/>
        </p:nvSpPr>
        <p:spPr>
          <a:xfrm>
            <a:off x="1936595" y="2950138"/>
            <a:ext cx="8003152" cy="1200329"/>
          </a:xfrm>
          <a:prstGeom prst="rect">
            <a:avLst/>
          </a:prstGeom>
          <a:noFill/>
        </p:spPr>
        <p:txBody>
          <a:bodyPr wrap="none" rtlCol="0">
            <a:spAutoFit/>
          </a:bodyPr>
          <a:lstStyle/>
          <a:p>
            <a:pPr algn="ctr"/>
            <a:r>
              <a:rPr lang="en-US" sz="2400"/>
              <a:t>Link video demo </a:t>
            </a:r>
            <a:r>
              <a:rPr lang="en-US" sz="2400" err="1"/>
              <a:t>sản</a:t>
            </a:r>
            <a:r>
              <a:rPr lang="en-US" sz="2400"/>
              <a:t> </a:t>
            </a:r>
            <a:r>
              <a:rPr lang="en-US" sz="2400" err="1"/>
              <a:t>phẩm</a:t>
            </a:r>
            <a:r>
              <a:rPr lang="en-US" sz="2400"/>
              <a:t> :</a:t>
            </a:r>
          </a:p>
          <a:p>
            <a:pPr algn="ctr"/>
            <a:r>
              <a:rPr lang="en-US" sz="2400"/>
              <a:t>https://bit.ly/3QEO58H</a:t>
            </a:r>
          </a:p>
          <a:p>
            <a:pPr algn="ctr"/>
            <a:r>
              <a:rPr lang="en-US" sz="2400"/>
              <a:t>https://www.youtube.com/watch?v=aGBNlQ4P-ZU&amp;t=62s</a:t>
            </a:r>
          </a:p>
        </p:txBody>
      </p:sp>
    </p:spTree>
    <p:extLst>
      <p:ext uri="{BB962C8B-B14F-4D97-AF65-F5344CB8AC3E}">
        <p14:creationId xmlns:p14="http://schemas.microsoft.com/office/powerpoint/2010/main" val="3727901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sp>
        <p:nvSpPr>
          <p:cNvPr id="3" name="TextBox 2"/>
          <p:cNvSpPr txBox="1"/>
          <p:nvPr/>
        </p:nvSpPr>
        <p:spPr>
          <a:xfrm>
            <a:off x="729343" y="1055914"/>
            <a:ext cx="8252580" cy="156966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Arial"/>
                <a:cs typeface="+mn-cs"/>
              </a:rPr>
              <a:t>Kết</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quả</a:t>
            </a:r>
            <a:r>
              <a:rPr kumimoji="0" lang="en-US" sz="2400" b="0" i="0" u="none" strike="noStrike" kern="1200" cap="none" spc="0" normalizeH="0" baseline="0" noProof="0">
                <a:ln>
                  <a:noFill/>
                </a:ln>
                <a:solidFill>
                  <a:prstClr val="black"/>
                </a:solidFill>
                <a:effectLst/>
                <a:uLnTx/>
                <a:uFillTx/>
                <a:latin typeface="Arial"/>
                <a:cs typeface="+mn-cs"/>
              </a:rPr>
              <a:t> đạt được:</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a:ln>
                  <a:noFill/>
                </a:ln>
                <a:solidFill>
                  <a:prstClr val="black"/>
                </a:solidFill>
                <a:effectLst/>
                <a:uLnTx/>
                <a:uFillTx/>
                <a:latin typeface="Arial"/>
                <a:cs typeface="+mn-cs"/>
              </a:rPr>
              <a:t> Cảm biến hoạt động ổn định, dữ liệu đạt chỉ tiêu thiết kế</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a:solidFill>
                  <a:prstClr val="black"/>
                </a:solidFill>
                <a:latin typeface="Arial"/>
              </a:rPr>
              <a:t>Các kết nối không dây chính xác trong thời gian dài</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a:ln>
                  <a:noFill/>
                </a:ln>
                <a:solidFill>
                  <a:prstClr val="black"/>
                </a:solidFill>
                <a:effectLst/>
                <a:uLnTx/>
                <a:uFillTx/>
                <a:latin typeface="Arial"/>
                <a:cs typeface="+mn-cs"/>
              </a:rPr>
              <a:t>Giao diện th</a:t>
            </a:r>
            <a:r>
              <a:rPr lang="en-US" sz="2400">
                <a:solidFill>
                  <a:prstClr val="black"/>
                </a:solidFill>
                <a:latin typeface="Arial"/>
              </a:rPr>
              <a:t>ân thiện, cơ sở dữ liệu có tính bảo mật cao</a:t>
            </a:r>
            <a:endParaRPr kumimoji="0" lang="en-US" sz="2400" b="0" i="0" u="none" strike="noStrike" kern="1200" cap="none" spc="0" normalizeH="0" baseline="0" noProof="0">
              <a:ln>
                <a:noFill/>
              </a:ln>
              <a:solidFill>
                <a:prstClr val="black"/>
              </a:solidFill>
              <a:effectLst/>
              <a:uLnTx/>
              <a:uFillTx/>
              <a:latin typeface="Arial"/>
              <a:cs typeface="+mn-cs"/>
            </a:endParaRPr>
          </a:p>
        </p:txBody>
      </p:sp>
      <p:sp>
        <p:nvSpPr>
          <p:cNvPr id="6" name="TextBox 5">
            <a:extLst>
              <a:ext uri="{FF2B5EF4-FFF2-40B4-BE49-F238E27FC236}">
                <a16:creationId xmlns:a16="http://schemas.microsoft.com/office/drawing/2014/main" id="{AF9C19F2-5253-6B0F-9C24-8CD98324A988}"/>
              </a:ext>
            </a:extLst>
          </p:cNvPr>
          <p:cNvSpPr txBox="1"/>
          <p:nvPr/>
        </p:nvSpPr>
        <p:spPr>
          <a:xfrm>
            <a:off x="729343" y="3132847"/>
            <a:ext cx="10820973"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a:solidFill>
                  <a:prstClr val="black"/>
                </a:solidFill>
                <a:latin typeface="Arial"/>
              </a:rPr>
              <a:t>Hướng phát triển</a:t>
            </a:r>
            <a:r>
              <a:rPr kumimoji="0" lang="en-US" sz="2400" b="0" i="0" u="none" strike="noStrike" kern="1200" cap="none" spc="0" normalizeH="0" baseline="0" noProof="0">
                <a:ln>
                  <a:noFill/>
                </a:ln>
                <a:solidFill>
                  <a:prstClr val="black"/>
                </a:solidFill>
                <a:effectLst/>
                <a:uLnTx/>
                <a:uFillTx/>
                <a:latin typeface="Arial"/>
                <a:cs typeface="+mn-cs"/>
              </a:rPr>
              <a: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a:ln>
                  <a:noFill/>
                </a:ln>
                <a:solidFill>
                  <a:prstClr val="black"/>
                </a:solidFill>
                <a:effectLst/>
                <a:uLnTx/>
                <a:uFillTx/>
                <a:latin typeface="Arial"/>
                <a:cs typeface="+mn-cs"/>
              </a:rPr>
              <a:t> Cải thiện thiết kế cơ khí các thiết bị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a:solidFill>
                  <a:prstClr val="black"/>
                </a:solidFill>
                <a:latin typeface="Arial"/>
              </a:rPr>
              <a:t>Cần kiểm nghiệm chất lượng phân tích giấc ngủ bằng các thiết bị chuyên sâu</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a:solidFill>
                  <a:prstClr val="black"/>
                </a:solidFill>
                <a:latin typeface="Arial"/>
              </a:rPr>
              <a:t>Cần thực nghiệm để tìm ra thuật toán tối ưu cho điều khiển thông minh chăm sóc giấc ngủ</a:t>
            </a:r>
            <a:endParaRPr kumimoji="0" lang="en-US" sz="24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978638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741766"/>
            <a:ext cx="4614203" cy="1934307"/>
          </a:xfrm>
        </p:spPr>
        <p:txBody>
          <a:bodyPr/>
          <a:lstStyle/>
          <a:p>
            <a:r>
              <a:rPr lang="en-US" sz="6000"/>
              <a:t>Xin </a:t>
            </a:r>
            <a:r>
              <a:rPr lang="en-US" sz="6000" err="1"/>
              <a:t>cảm</a:t>
            </a:r>
            <a:r>
              <a:rPr lang="en-US" sz="6000"/>
              <a:t> </a:t>
            </a:r>
            <a:r>
              <a:rPr lang="en-US" sz="6000" err="1"/>
              <a:t>ơn</a:t>
            </a:r>
            <a:r>
              <a:rPr lang="en-US" sz="6000"/>
              <a:t>!</a:t>
            </a:r>
          </a:p>
        </p:txBody>
      </p:sp>
    </p:spTree>
    <p:extLst>
      <p:ext uri="{BB962C8B-B14F-4D97-AF65-F5344CB8AC3E}">
        <p14:creationId xmlns:p14="http://schemas.microsoft.com/office/powerpoint/2010/main" val="1234004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01 TỔNG QUAN ĐỀ TÀI</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C678570-F709-5B3F-D2FD-6976E9FA1E63}"/>
              </a:ext>
            </a:extLst>
          </p:cNvPr>
          <p:cNvSpPr txBox="1"/>
          <p:nvPr/>
        </p:nvSpPr>
        <p:spPr>
          <a:xfrm>
            <a:off x="6768042" y="2579645"/>
            <a:ext cx="470550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Thời gian trong ngày con người sống và sinh hoạt trong nhà</a:t>
            </a:r>
            <a:endParaRPr kumimoji="0" lang="en-US" sz="240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9" name="TextBox 8">
            <a:extLst>
              <a:ext uri="{FF2B5EF4-FFF2-40B4-BE49-F238E27FC236}">
                <a16:creationId xmlns:a16="http://schemas.microsoft.com/office/drawing/2014/main" id="{50E74260-E334-92D9-754F-631A40698E91}"/>
              </a:ext>
            </a:extLst>
          </p:cNvPr>
          <p:cNvSpPr txBox="1"/>
          <p:nvPr/>
        </p:nvSpPr>
        <p:spPr>
          <a:xfrm>
            <a:off x="6740622" y="1639678"/>
            <a:ext cx="1952430"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600">
                <a:solidFill>
                  <a:srgbClr val="C02034"/>
                </a:solidFill>
                <a:latin typeface="Segoe UI" panose="020B0502040204020203" pitchFamily="34" charset="0"/>
                <a:ea typeface="Calibri" panose="020F0502020204030204" pitchFamily="34" charset="0"/>
                <a:cs typeface="Segoe UI" panose="020B0502040204020203" pitchFamily="34" charset="0"/>
              </a:rPr>
              <a:t>80</a:t>
            </a:r>
            <a:r>
              <a:rPr kumimoji="0" lang="en-US" sz="6600" b="0" i="0" u="none" strike="noStrike" kern="1200" cap="none" spc="0" normalizeH="0" baseline="0" noProof="0">
                <a:ln>
                  <a:noFill/>
                </a:ln>
                <a:solidFill>
                  <a:srgbClr val="C02034"/>
                </a:solidFill>
                <a:effectLst/>
                <a:uLnTx/>
                <a:uFillTx/>
                <a:latin typeface="Segoe UI" panose="020B0502040204020203" pitchFamily="34" charset="0"/>
                <a:ea typeface="Calibri" panose="020F0502020204030204" pitchFamily="34" charset="0"/>
                <a:cs typeface="Segoe UI" panose="020B0502040204020203" pitchFamily="34" charset="0"/>
              </a:rPr>
              <a:t>% </a:t>
            </a:r>
          </a:p>
        </p:txBody>
      </p:sp>
      <p:sp>
        <p:nvSpPr>
          <p:cNvPr id="10" name="TextBox 9">
            <a:extLst>
              <a:ext uri="{FF2B5EF4-FFF2-40B4-BE49-F238E27FC236}">
                <a16:creationId xmlns:a16="http://schemas.microsoft.com/office/drawing/2014/main" id="{09204293-2EE4-A624-AF39-4A42F16DAC81}"/>
              </a:ext>
            </a:extLst>
          </p:cNvPr>
          <p:cNvSpPr txBox="1"/>
          <p:nvPr/>
        </p:nvSpPr>
        <p:spPr>
          <a:xfrm>
            <a:off x="6762750" y="3481854"/>
            <a:ext cx="2191774"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C02034"/>
                </a:solidFill>
                <a:effectLst/>
                <a:uLnTx/>
                <a:uFillTx/>
                <a:latin typeface="Segoe UI" panose="020B0502040204020203" pitchFamily="34" charset="0"/>
                <a:ea typeface="Calibri" panose="020F0502020204030204" pitchFamily="34" charset="0"/>
                <a:cs typeface="Segoe UI" panose="020B0502040204020203" pitchFamily="34" charset="0"/>
              </a:rPr>
              <a:t>67 % </a:t>
            </a:r>
            <a:endParaRPr kumimoji="0" lang="en-US" sz="6600" b="0" i="0" u="none" strike="noStrike" kern="1200" cap="none" spc="0" normalizeH="0" baseline="0" noProof="0">
              <a:ln>
                <a:noFill/>
              </a:ln>
              <a:solidFill>
                <a:srgbClr val="C02034"/>
              </a:solidFill>
              <a:effectLst/>
              <a:uLnTx/>
              <a:uFillTx/>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A711D80B-305D-09CF-E849-0513C9A771EA}"/>
              </a:ext>
            </a:extLst>
          </p:cNvPr>
          <p:cNvSpPr txBox="1"/>
          <p:nvPr/>
        </p:nvSpPr>
        <p:spPr>
          <a:xfrm>
            <a:off x="6740622" y="4578111"/>
            <a:ext cx="470550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số</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người</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trưởng</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thành</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trên</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thế</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giới</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gặp</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phải</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vấn</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đề</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rối</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loạn</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giấc</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ngủ</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endParaRPr kumimoji="0" lang="en-US" sz="240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12" name="TextBox 11">
            <a:extLst>
              <a:ext uri="{FF2B5EF4-FFF2-40B4-BE49-F238E27FC236}">
                <a16:creationId xmlns:a16="http://schemas.microsoft.com/office/drawing/2014/main" id="{E278195B-05B9-1C2C-00D4-5C797643068F}"/>
              </a:ext>
            </a:extLst>
          </p:cNvPr>
          <p:cNvSpPr txBox="1"/>
          <p:nvPr/>
        </p:nvSpPr>
        <p:spPr>
          <a:xfrm>
            <a:off x="348065" y="2026999"/>
            <a:ext cx="6311342"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a:solidFill>
                  <a:prstClr val="black"/>
                </a:solidFill>
                <a:cs typeface="Segoe UI" panose="020B0502040204020203" pitchFamily="34" charset="0"/>
              </a:rPr>
              <a:t>Mối đe dọa rất lớn với sức khỏe con người</a:t>
            </a:r>
            <a:endParaRPr kumimoji="0" lang="en-US" sz="2400" b="0" i="0" u="none" strike="noStrike" kern="1200" cap="none" spc="0" normalizeH="0" baseline="0" noProof="0">
              <a:ln>
                <a:noFill/>
              </a:ln>
              <a:solidFill>
                <a:prstClr val="black"/>
              </a:solidFill>
              <a:effectLst/>
              <a:uLnTx/>
              <a:uFillTx/>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a:solidFill>
                  <a:prstClr val="black"/>
                </a:solidFill>
                <a:cs typeface="Segoe UI" panose="020B0502040204020203" pitchFamily="34" charset="0"/>
              </a:rPr>
              <a:t>Các bệnh về đường hô hấp</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cs typeface="Segoe UI" panose="020B0502040204020203" pitchFamily="34" charset="0"/>
              </a:rPr>
              <a:t>Tim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cs typeface="Segoe UI" panose="020B0502040204020203" pitchFamily="34" charset="0"/>
              </a:rPr>
              <a:t>Đột qu</a:t>
            </a:r>
            <a:r>
              <a:rPr lang="en-US" sz="2400">
                <a:solidFill>
                  <a:prstClr val="black"/>
                </a:solidFill>
                <a:cs typeface="Segoe UI" panose="020B0502040204020203" pitchFamily="34" charset="0"/>
              </a:rPr>
              <a:t>ỵ</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prstClr val="black"/>
                </a:solidFill>
                <a:effectLst/>
                <a:uLnTx/>
                <a:uFillTx/>
                <a:cs typeface="Segoe UI" panose="020B0502040204020203" pitchFamily="34" charset="0"/>
              </a:rPr>
              <a:t>Chất </a:t>
            </a:r>
            <a:r>
              <a:rPr lang="en-US" sz="2400">
                <a:solidFill>
                  <a:prstClr val="black"/>
                </a:solidFill>
                <a:cs typeface="Segoe UI" panose="020B0502040204020203" pitchFamily="34" charset="0"/>
              </a:rPr>
              <a:t>lượng cuộc sống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a:solidFill>
                  <a:prstClr val="black"/>
                </a:solidFill>
                <a:cs typeface="Segoe UI" panose="020B0502040204020203" pitchFamily="34" charset="0"/>
              </a:rPr>
              <a:t>Hiệu quả lao động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a:solidFill>
                  <a:prstClr val="black"/>
                </a:solidFill>
                <a:cs typeface="Segoe UI" panose="020B0502040204020203" pitchFamily="34" charset="0"/>
              </a:rPr>
              <a:t>Nền kinh tế trên thế giới</a:t>
            </a:r>
            <a:endParaRPr kumimoji="0" lang="en-US" sz="24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13" name="TextBox 12">
            <a:extLst>
              <a:ext uri="{FF2B5EF4-FFF2-40B4-BE49-F238E27FC236}">
                <a16:creationId xmlns:a16="http://schemas.microsoft.com/office/drawing/2014/main" id="{53565A0B-9ADD-1491-EBEE-81C5DAD209CE}"/>
              </a:ext>
            </a:extLst>
          </p:cNvPr>
          <p:cNvSpPr txBox="1"/>
          <p:nvPr/>
        </p:nvSpPr>
        <p:spPr>
          <a:xfrm>
            <a:off x="417513" y="1543644"/>
            <a:ext cx="47772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C02034"/>
                </a:solidFill>
                <a:cs typeface="Segoe UI" panose="020B0502040204020203" pitchFamily="34" charset="0"/>
              </a:rPr>
              <a:t>Nguy hại từ ô nhiễm không khí</a:t>
            </a:r>
            <a:endParaRPr kumimoji="0" lang="en-US" sz="2400" b="1" i="0" u="none" strike="noStrike" kern="1200" cap="none" spc="0" normalizeH="0" baseline="0" noProof="0">
              <a:ln>
                <a:noFill/>
              </a:ln>
              <a:solidFill>
                <a:srgbClr val="C02034"/>
              </a:solidFill>
              <a:effectLst/>
              <a:uLnTx/>
              <a:uFillTx/>
              <a:cs typeface="Segoe UI" panose="020B0502040204020203" pitchFamily="34" charset="0"/>
            </a:endParaRPr>
          </a:p>
        </p:txBody>
      </p:sp>
      <p:sp>
        <p:nvSpPr>
          <p:cNvPr id="14" name="Rectangle 13">
            <a:extLst>
              <a:ext uri="{FF2B5EF4-FFF2-40B4-BE49-F238E27FC236}">
                <a16:creationId xmlns:a16="http://schemas.microsoft.com/office/drawing/2014/main" id="{EC90B387-BF75-468B-81C5-0AFFC1B7B39B}"/>
              </a:ext>
            </a:extLst>
          </p:cNvPr>
          <p:cNvSpPr/>
          <p:nvPr/>
        </p:nvSpPr>
        <p:spPr>
          <a:xfrm>
            <a:off x="0" y="1636358"/>
            <a:ext cx="117670" cy="3415004"/>
          </a:xfrm>
          <a:prstGeom prst="rect">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5" name="Rectangle: Rounded Corners 14">
            <a:extLst>
              <a:ext uri="{FF2B5EF4-FFF2-40B4-BE49-F238E27FC236}">
                <a16:creationId xmlns:a16="http://schemas.microsoft.com/office/drawing/2014/main" id="{D9F87D65-643F-1E51-C903-42AC02F4AAAB}"/>
              </a:ext>
            </a:extLst>
          </p:cNvPr>
          <p:cNvSpPr/>
          <p:nvPr/>
        </p:nvSpPr>
        <p:spPr>
          <a:xfrm>
            <a:off x="491086" y="5992646"/>
            <a:ext cx="1546415"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prstClr val="white"/>
                </a:solidFill>
                <a:effectLst/>
                <a:uLnTx/>
                <a:uFillTx/>
                <a:cs typeface="Segoe UI" panose="020B0502040204020203" pitchFamily="34" charset="0"/>
              </a:rPr>
              <a:t>Tiểu</a:t>
            </a:r>
            <a:r>
              <a:rPr kumimoji="0" lang="en-US" b="0" i="0" u="none" strike="noStrike" kern="1200" cap="none" spc="0" normalizeH="0" baseline="0" noProof="0">
                <a:ln>
                  <a:noFill/>
                </a:ln>
                <a:solidFill>
                  <a:prstClr val="white"/>
                </a:solidFill>
                <a:effectLst/>
                <a:uLnTx/>
                <a:uFillTx/>
                <a:cs typeface="Segoe UI" panose="020B0502040204020203" pitchFamily="34" charset="0"/>
              </a:rPr>
              <a:t> </a:t>
            </a:r>
            <a:r>
              <a:rPr kumimoji="0" lang="en-US" b="0" i="0" u="none" strike="noStrike" kern="1200" cap="none" spc="0" normalizeH="0" baseline="0" noProof="0" err="1">
                <a:ln>
                  <a:noFill/>
                </a:ln>
                <a:solidFill>
                  <a:prstClr val="white"/>
                </a:solidFill>
                <a:effectLst/>
                <a:uLnTx/>
                <a:uFillTx/>
                <a:cs typeface="Segoe UI" panose="020B0502040204020203" pitchFamily="34" charset="0"/>
              </a:rPr>
              <a:t>đường</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16" name="Rectangle: Rounded Corners 15">
            <a:extLst>
              <a:ext uri="{FF2B5EF4-FFF2-40B4-BE49-F238E27FC236}">
                <a16:creationId xmlns:a16="http://schemas.microsoft.com/office/drawing/2014/main" id="{0B48CE27-C9E8-628C-BF5E-60DD9E4E6133}"/>
              </a:ext>
            </a:extLst>
          </p:cNvPr>
          <p:cNvSpPr/>
          <p:nvPr/>
        </p:nvSpPr>
        <p:spPr>
          <a:xfrm>
            <a:off x="2145597" y="6003546"/>
            <a:ext cx="1517974"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prstClr val="white"/>
                </a:solidFill>
                <a:effectLst/>
                <a:uLnTx/>
                <a:uFillTx/>
                <a:cs typeface="Segoe UI" panose="020B0502040204020203" pitchFamily="34" charset="0"/>
              </a:rPr>
              <a:t>Đường</a:t>
            </a:r>
            <a:r>
              <a:rPr kumimoji="0" lang="en-US" b="0" i="0" u="none" strike="noStrike" kern="1200" cap="none" spc="0" normalizeH="0" baseline="0" noProof="0">
                <a:ln>
                  <a:noFill/>
                </a:ln>
                <a:solidFill>
                  <a:prstClr val="white"/>
                </a:solidFill>
                <a:effectLst/>
                <a:uLnTx/>
                <a:uFillTx/>
                <a:cs typeface="Segoe UI" panose="020B0502040204020203" pitchFamily="34" charset="0"/>
              </a:rPr>
              <a:t> </a:t>
            </a:r>
            <a:r>
              <a:rPr kumimoji="0" lang="en-US" b="0" i="0" u="none" strike="noStrike" kern="1200" cap="none" spc="0" normalizeH="0" baseline="0" noProof="0" err="1">
                <a:ln>
                  <a:noFill/>
                </a:ln>
                <a:solidFill>
                  <a:prstClr val="white"/>
                </a:solidFill>
                <a:effectLst/>
                <a:uLnTx/>
                <a:uFillTx/>
                <a:cs typeface="Segoe UI" panose="020B0502040204020203" pitchFamily="34" charset="0"/>
              </a:rPr>
              <a:t>ruột</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17" name="Rectangle: Rounded Corners 16">
            <a:extLst>
              <a:ext uri="{FF2B5EF4-FFF2-40B4-BE49-F238E27FC236}">
                <a16:creationId xmlns:a16="http://schemas.microsoft.com/office/drawing/2014/main" id="{A864C0A5-1EA1-E4A6-93A6-0E725DEA7D21}"/>
              </a:ext>
            </a:extLst>
          </p:cNvPr>
          <p:cNvSpPr/>
          <p:nvPr/>
        </p:nvSpPr>
        <p:spPr>
          <a:xfrm>
            <a:off x="3771667" y="6003546"/>
            <a:ext cx="1448608"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cs typeface="Segoe UI" panose="020B0502040204020203" pitchFamily="34" charset="0"/>
              </a:rPr>
              <a:t>Tim </a:t>
            </a:r>
            <a:r>
              <a:rPr kumimoji="0" lang="en-US" b="0" i="0" u="none" strike="noStrike" kern="1200" cap="none" spc="0" normalizeH="0" baseline="0" noProof="0" err="1">
                <a:ln>
                  <a:noFill/>
                </a:ln>
                <a:solidFill>
                  <a:prstClr val="white"/>
                </a:solidFill>
                <a:effectLst/>
                <a:uLnTx/>
                <a:uFillTx/>
                <a:cs typeface="Segoe UI" panose="020B0502040204020203" pitchFamily="34" charset="0"/>
              </a:rPr>
              <a:t>mạch</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18" name="TextBox 17">
            <a:extLst>
              <a:ext uri="{FF2B5EF4-FFF2-40B4-BE49-F238E27FC236}">
                <a16:creationId xmlns:a16="http://schemas.microsoft.com/office/drawing/2014/main" id="{A3D6A0D1-9709-730F-E841-853A380898C4}"/>
              </a:ext>
            </a:extLst>
          </p:cNvPr>
          <p:cNvSpPr txBox="1"/>
          <p:nvPr/>
        </p:nvSpPr>
        <p:spPr>
          <a:xfrm>
            <a:off x="569685" y="5455274"/>
            <a:ext cx="63113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Giấc</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ngủ</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kém</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làm</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tăng</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khả</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năng</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mắc</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bệnh</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p>
        </p:txBody>
      </p:sp>
      <p:sp>
        <p:nvSpPr>
          <p:cNvPr id="19" name="Rectangle: Rounded Corners 18">
            <a:extLst>
              <a:ext uri="{FF2B5EF4-FFF2-40B4-BE49-F238E27FC236}">
                <a16:creationId xmlns:a16="http://schemas.microsoft.com/office/drawing/2014/main" id="{6CC2F622-948F-A1E0-B491-3AD025CFEA10}"/>
              </a:ext>
            </a:extLst>
          </p:cNvPr>
          <p:cNvSpPr/>
          <p:nvPr/>
        </p:nvSpPr>
        <p:spPr>
          <a:xfrm>
            <a:off x="2904584" y="6528084"/>
            <a:ext cx="1448608"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prstClr val="white"/>
                </a:solidFill>
                <a:effectLst/>
                <a:uLnTx/>
                <a:uFillTx/>
                <a:cs typeface="Segoe UI" panose="020B0502040204020203" pitchFamily="34" charset="0"/>
              </a:rPr>
              <a:t>Đột</a:t>
            </a:r>
            <a:r>
              <a:rPr kumimoji="0" lang="en-US" b="0" i="0" u="none" strike="noStrike" kern="1200" cap="none" spc="0" normalizeH="0" baseline="0" noProof="0">
                <a:ln>
                  <a:noFill/>
                </a:ln>
                <a:solidFill>
                  <a:prstClr val="white"/>
                </a:solidFill>
                <a:effectLst/>
                <a:uLnTx/>
                <a:uFillTx/>
                <a:cs typeface="Segoe UI" panose="020B0502040204020203" pitchFamily="34" charset="0"/>
              </a:rPr>
              <a:t> </a:t>
            </a:r>
            <a:r>
              <a:rPr kumimoji="0" lang="en-US" b="0" i="0" u="none" strike="noStrike" kern="1200" cap="none" spc="0" normalizeH="0" baseline="0" noProof="0" err="1">
                <a:ln>
                  <a:noFill/>
                </a:ln>
                <a:solidFill>
                  <a:prstClr val="white"/>
                </a:solidFill>
                <a:effectLst/>
                <a:uLnTx/>
                <a:uFillTx/>
                <a:cs typeface="Segoe UI" panose="020B0502040204020203" pitchFamily="34" charset="0"/>
              </a:rPr>
              <a:t>quỵ</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20" name="Rectangle: Rounded Corners 19">
            <a:extLst>
              <a:ext uri="{FF2B5EF4-FFF2-40B4-BE49-F238E27FC236}">
                <a16:creationId xmlns:a16="http://schemas.microsoft.com/office/drawing/2014/main" id="{643BA423-208D-FF26-2F29-893D9BE5F425}"/>
              </a:ext>
            </a:extLst>
          </p:cNvPr>
          <p:cNvSpPr/>
          <p:nvPr/>
        </p:nvSpPr>
        <p:spPr>
          <a:xfrm>
            <a:off x="996204" y="6533087"/>
            <a:ext cx="1448608"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prstClr val="white"/>
                </a:solidFill>
                <a:effectLst/>
                <a:uLnTx/>
                <a:uFillTx/>
                <a:cs typeface="Segoe UI" panose="020B0502040204020203" pitchFamily="34" charset="0"/>
              </a:rPr>
              <a:t>Thần</a:t>
            </a:r>
            <a:r>
              <a:rPr kumimoji="0" lang="en-US" b="0" i="0" u="none" strike="noStrike" kern="1200" cap="none" spc="0" normalizeH="0" baseline="0" noProof="0">
                <a:ln>
                  <a:noFill/>
                </a:ln>
                <a:solidFill>
                  <a:prstClr val="white"/>
                </a:solidFill>
                <a:effectLst/>
                <a:uLnTx/>
                <a:uFillTx/>
                <a:cs typeface="Segoe UI" panose="020B0502040204020203" pitchFamily="34" charset="0"/>
              </a:rPr>
              <a:t> </a:t>
            </a:r>
            <a:r>
              <a:rPr kumimoji="0" lang="en-US" b="0" i="0" u="none" strike="noStrike" kern="1200" cap="none" spc="0" normalizeH="0" baseline="0" noProof="0" err="1">
                <a:ln>
                  <a:noFill/>
                </a:ln>
                <a:solidFill>
                  <a:prstClr val="white"/>
                </a:solidFill>
                <a:effectLst/>
                <a:uLnTx/>
                <a:uFillTx/>
                <a:cs typeface="Segoe UI" panose="020B0502040204020203" pitchFamily="34" charset="0"/>
              </a:rPr>
              <a:t>kinh</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Tree>
    <p:extLst>
      <p:ext uri="{BB962C8B-B14F-4D97-AF65-F5344CB8AC3E}">
        <p14:creationId xmlns:p14="http://schemas.microsoft.com/office/powerpoint/2010/main" val="407117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5" name="Hộp Văn bản 10">
            <a:extLst>
              <a:ext uri="{FF2B5EF4-FFF2-40B4-BE49-F238E27FC236}">
                <a16:creationId xmlns:a16="http://schemas.microsoft.com/office/drawing/2014/main" id="{47115E88-5853-E21D-E0E1-810A13C06625}"/>
              </a:ext>
            </a:extLst>
          </p:cNvPr>
          <p:cNvSpPr txBox="1"/>
          <p:nvPr/>
        </p:nvSpPr>
        <p:spPr>
          <a:xfrm>
            <a:off x="154894" y="3808419"/>
            <a:ext cx="3730656" cy="646331"/>
          </a:xfrm>
          <a:prstGeom prst="rect">
            <a:avLst/>
          </a:prstGeom>
          <a:noFill/>
        </p:spPr>
        <p:txBody>
          <a:bodyPr wrap="square">
            <a:spAutoFit/>
          </a:bodyPr>
          <a:lstStyle/>
          <a:p>
            <a:pPr algn="ctr"/>
            <a:r>
              <a:rPr lang="en-US" i="1" err="1">
                <a:solidFill>
                  <a:srgbClr val="003366"/>
                </a:solidFill>
                <a:cs typeface="Segoe UI" panose="020B0502040204020203" pitchFamily="34" charset="0"/>
              </a:rPr>
              <a:t>Rechtschaffen</a:t>
            </a:r>
            <a:r>
              <a:rPr lang="en-US" i="1">
                <a:solidFill>
                  <a:srgbClr val="003366"/>
                </a:solidFill>
                <a:cs typeface="Segoe UI" panose="020B0502040204020203" pitchFamily="34" charset="0"/>
              </a:rPr>
              <a:t> - Kales sleep cycle</a:t>
            </a:r>
          </a:p>
          <a:p>
            <a:pPr algn="ctr"/>
            <a:r>
              <a:rPr lang="en-US" i="1">
                <a:solidFill>
                  <a:srgbClr val="003366"/>
                </a:solidFill>
                <a:cs typeface="Segoe UI" panose="020B0502040204020203" pitchFamily="34" charset="0"/>
              </a:rPr>
              <a:t>EMG method (R-K method)</a:t>
            </a:r>
          </a:p>
        </p:txBody>
      </p:sp>
      <p:graphicFrame>
        <p:nvGraphicFramePr>
          <p:cNvPr id="6" name="Sơ đồ 13">
            <a:extLst>
              <a:ext uri="{FF2B5EF4-FFF2-40B4-BE49-F238E27FC236}">
                <a16:creationId xmlns:a16="http://schemas.microsoft.com/office/drawing/2014/main" id="{8B1B7158-55BB-6B1D-665E-06445B4A7BA8}"/>
              </a:ext>
            </a:extLst>
          </p:cNvPr>
          <p:cNvGraphicFramePr/>
          <p:nvPr>
            <p:extLst>
              <p:ext uri="{D42A27DB-BD31-4B8C-83A1-F6EECF244321}">
                <p14:modId xmlns:p14="http://schemas.microsoft.com/office/powerpoint/2010/main" val="4178310749"/>
              </p:ext>
            </p:extLst>
          </p:nvPr>
        </p:nvGraphicFramePr>
        <p:xfrm>
          <a:off x="427449" y="1317146"/>
          <a:ext cx="2659873" cy="2403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Hộp Văn bản 14">
            <a:extLst>
              <a:ext uri="{FF2B5EF4-FFF2-40B4-BE49-F238E27FC236}">
                <a16:creationId xmlns:a16="http://schemas.microsoft.com/office/drawing/2014/main" id="{2C9F5EEB-607B-1F07-7235-7AF58E2E1363}"/>
              </a:ext>
            </a:extLst>
          </p:cNvPr>
          <p:cNvSpPr txBox="1"/>
          <p:nvPr/>
        </p:nvSpPr>
        <p:spPr>
          <a:xfrm>
            <a:off x="3054803" y="1765068"/>
            <a:ext cx="1915237" cy="1477328"/>
          </a:xfrm>
          <a:prstGeom prst="rect">
            <a:avLst/>
          </a:prstGeom>
          <a:noFill/>
        </p:spPr>
        <p:txBody>
          <a:bodyPr wrap="square" rtlCol="0">
            <a:spAutoFit/>
          </a:bodyPr>
          <a:lstStyle/>
          <a:p>
            <a:pPr marL="285750" indent="-285750">
              <a:buClr>
                <a:schemeClr val="accent4"/>
              </a:buClr>
              <a:buFont typeface="Wingdings" panose="05000000000000000000" pitchFamily="2" charset="2"/>
              <a:buChar char="v"/>
            </a:pPr>
            <a:r>
              <a:rPr lang="en-US" b="1">
                <a:solidFill>
                  <a:schemeClr val="accent5">
                    <a:lumMod val="50000"/>
                  </a:schemeClr>
                </a:solidFill>
                <a:cs typeface="Segoe UI" panose="020B0502040204020203" pitchFamily="34" charset="0"/>
              </a:rPr>
              <a:t>NREM Stage</a:t>
            </a:r>
          </a:p>
          <a:p>
            <a:pPr marL="285750" indent="-285750">
              <a:buClr>
                <a:schemeClr val="accent4"/>
              </a:buClr>
              <a:buFont typeface="Wingdings" panose="05000000000000000000" pitchFamily="2" charset="2"/>
              <a:buChar char="v"/>
            </a:pPr>
            <a:r>
              <a:rPr lang="en-US">
                <a:solidFill>
                  <a:schemeClr val="accent6">
                    <a:lumMod val="75000"/>
                  </a:schemeClr>
                </a:solidFill>
                <a:cs typeface="Segoe UI" panose="020B0502040204020203" pitchFamily="34" charset="0"/>
              </a:rPr>
              <a:t>Sleep 1</a:t>
            </a:r>
          </a:p>
          <a:p>
            <a:pPr marL="285750" indent="-285750">
              <a:buClr>
                <a:schemeClr val="accent4"/>
              </a:buClr>
              <a:buFont typeface="Wingdings" panose="05000000000000000000" pitchFamily="2" charset="2"/>
              <a:buChar char="v"/>
            </a:pPr>
            <a:r>
              <a:rPr lang="en-US">
                <a:solidFill>
                  <a:schemeClr val="accent6">
                    <a:lumMod val="75000"/>
                  </a:schemeClr>
                </a:solidFill>
                <a:cs typeface="Segoe UI" panose="020B0502040204020203" pitchFamily="34" charset="0"/>
              </a:rPr>
              <a:t>Sleep 2</a:t>
            </a:r>
          </a:p>
          <a:p>
            <a:pPr marL="285750" indent="-285750">
              <a:buClr>
                <a:schemeClr val="accent4"/>
              </a:buClr>
              <a:buFont typeface="Wingdings" panose="05000000000000000000" pitchFamily="2" charset="2"/>
              <a:buChar char="v"/>
            </a:pPr>
            <a:r>
              <a:rPr lang="en-US">
                <a:solidFill>
                  <a:schemeClr val="accent6">
                    <a:lumMod val="75000"/>
                  </a:schemeClr>
                </a:solidFill>
                <a:cs typeface="Segoe UI" panose="020B0502040204020203" pitchFamily="34" charset="0"/>
              </a:rPr>
              <a:t>Sleep 3</a:t>
            </a:r>
          </a:p>
          <a:p>
            <a:pPr marL="285750" indent="-285750">
              <a:buClr>
                <a:schemeClr val="accent4"/>
              </a:buClr>
              <a:buFont typeface="Wingdings" panose="05000000000000000000" pitchFamily="2" charset="2"/>
              <a:buChar char="v"/>
            </a:pPr>
            <a:r>
              <a:rPr lang="en-US">
                <a:solidFill>
                  <a:schemeClr val="accent6">
                    <a:lumMod val="75000"/>
                  </a:schemeClr>
                </a:solidFill>
                <a:cs typeface="Segoe UI" panose="020B0502040204020203" pitchFamily="34" charset="0"/>
              </a:rPr>
              <a:t>Sleep 4</a:t>
            </a:r>
          </a:p>
        </p:txBody>
      </p:sp>
      <p:sp>
        <p:nvSpPr>
          <p:cNvPr id="8" name="TextBox 7">
            <a:extLst>
              <a:ext uri="{FF2B5EF4-FFF2-40B4-BE49-F238E27FC236}">
                <a16:creationId xmlns:a16="http://schemas.microsoft.com/office/drawing/2014/main" id="{0E93D84A-DCC7-0F3E-8274-814C750AE1EF}"/>
              </a:ext>
            </a:extLst>
          </p:cNvPr>
          <p:cNvSpPr txBox="1"/>
          <p:nvPr/>
        </p:nvSpPr>
        <p:spPr>
          <a:xfrm>
            <a:off x="1352549" y="2306384"/>
            <a:ext cx="851515" cy="646331"/>
          </a:xfrm>
          <a:prstGeom prst="rect">
            <a:avLst/>
          </a:prstGeom>
          <a:noFill/>
        </p:spPr>
        <p:txBody>
          <a:bodyPr wrap="none" rtlCol="0">
            <a:spAutoFit/>
          </a:bodyPr>
          <a:lstStyle/>
          <a:p>
            <a:r>
              <a:rPr lang="en-US" sz="3600" b="1">
                <a:solidFill>
                  <a:srgbClr val="C02034"/>
                </a:solidFill>
                <a:latin typeface="Segoe UI" panose="020B0502040204020203" pitchFamily="34" charset="0"/>
                <a:cs typeface="Segoe UI" panose="020B0502040204020203" pitchFamily="34" charset="0"/>
              </a:rPr>
              <a:t>90’</a:t>
            </a:r>
          </a:p>
        </p:txBody>
      </p:sp>
      <p:sp>
        <p:nvSpPr>
          <p:cNvPr id="9" name="TextBox 8">
            <a:extLst>
              <a:ext uri="{FF2B5EF4-FFF2-40B4-BE49-F238E27FC236}">
                <a16:creationId xmlns:a16="http://schemas.microsoft.com/office/drawing/2014/main" id="{29EC234E-91E4-4048-35E1-EFEADFA2DDD1}"/>
              </a:ext>
            </a:extLst>
          </p:cNvPr>
          <p:cNvSpPr txBox="1"/>
          <p:nvPr/>
        </p:nvSpPr>
        <p:spPr>
          <a:xfrm>
            <a:off x="338736" y="905966"/>
            <a:ext cx="3362972" cy="461665"/>
          </a:xfrm>
          <a:prstGeom prst="rect">
            <a:avLst/>
          </a:prstGeom>
          <a:noFill/>
        </p:spPr>
        <p:txBody>
          <a:bodyPr wrap="square" rtlCol="0">
            <a:spAutoFit/>
          </a:bodyPr>
          <a:lstStyle/>
          <a:p>
            <a:r>
              <a:rPr lang="en-US" sz="2400" b="1" err="1">
                <a:solidFill>
                  <a:srgbClr val="C02034"/>
                </a:solidFill>
                <a:cs typeface="Segoe UI" panose="020B0502040204020203" pitchFamily="34" charset="0"/>
              </a:rPr>
              <a:t>Đo</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đạc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giấc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ngủ</a:t>
            </a:r>
            <a:endParaRPr lang="en-US" sz="2400" b="1">
              <a:solidFill>
                <a:srgbClr val="C02034"/>
              </a:solidFill>
              <a:cs typeface="Segoe UI" panose="020B0502040204020203" pitchFamily="34" charset="0"/>
            </a:endParaRPr>
          </a:p>
        </p:txBody>
      </p:sp>
      <p:sp>
        <p:nvSpPr>
          <p:cNvPr id="10" name="TextBox 9">
            <a:extLst>
              <a:ext uri="{FF2B5EF4-FFF2-40B4-BE49-F238E27FC236}">
                <a16:creationId xmlns:a16="http://schemas.microsoft.com/office/drawing/2014/main" id="{91101C6D-71EA-4A14-78F6-78B8EB3C9024}"/>
              </a:ext>
            </a:extLst>
          </p:cNvPr>
          <p:cNvSpPr txBox="1"/>
          <p:nvPr/>
        </p:nvSpPr>
        <p:spPr>
          <a:xfrm>
            <a:off x="4765125" y="946078"/>
            <a:ext cx="3948680" cy="461665"/>
          </a:xfrm>
          <a:prstGeom prst="rect">
            <a:avLst/>
          </a:prstGeom>
          <a:noFill/>
        </p:spPr>
        <p:txBody>
          <a:bodyPr wrap="square" rtlCol="0">
            <a:spAutoFit/>
          </a:bodyPr>
          <a:lstStyle/>
          <a:p>
            <a:r>
              <a:rPr lang="en-US" sz="2400" b="1" err="1">
                <a:solidFill>
                  <a:srgbClr val="C02034"/>
                </a:solidFill>
                <a:cs typeface="Segoe UI" panose="020B0502040204020203" pitchFamily="34" charset="0"/>
              </a:rPr>
              <a:t>Chăm</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sóc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giấc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ngủ</a:t>
            </a:r>
            <a:endParaRPr lang="en-US" sz="2400" b="1">
              <a:solidFill>
                <a:srgbClr val="C02034"/>
              </a:solidFill>
              <a:cs typeface="Segoe UI" panose="020B0502040204020203" pitchFamily="34" charset="0"/>
            </a:endParaRPr>
          </a:p>
        </p:txBody>
      </p:sp>
      <p:sp>
        <p:nvSpPr>
          <p:cNvPr id="11" name="TextBox 10">
            <a:extLst>
              <a:ext uri="{FF2B5EF4-FFF2-40B4-BE49-F238E27FC236}">
                <a16:creationId xmlns:a16="http://schemas.microsoft.com/office/drawing/2014/main" id="{529BA20A-A6F2-42AD-2E58-65C9D6508213}"/>
              </a:ext>
            </a:extLst>
          </p:cNvPr>
          <p:cNvSpPr txBox="1"/>
          <p:nvPr/>
        </p:nvSpPr>
        <p:spPr>
          <a:xfrm>
            <a:off x="4765125" y="1348550"/>
            <a:ext cx="3997875" cy="461665"/>
          </a:xfrm>
          <a:prstGeom prst="rect">
            <a:avLst/>
          </a:prstGeom>
          <a:noFill/>
        </p:spPr>
        <p:txBody>
          <a:bodyPr wrap="square" rtlCol="0">
            <a:spAutoFit/>
          </a:bodyPr>
          <a:lstStyle/>
          <a:p>
            <a:r>
              <a:rPr lang="en-US" sz="2400" b="1" err="1">
                <a:solidFill>
                  <a:schemeClr val="tx1">
                    <a:lumMod val="85000"/>
                    <a:lumOff val="15000"/>
                  </a:schemeClr>
                </a:solidFill>
                <a:cs typeface="Segoe UI" panose="020B0502040204020203" pitchFamily="34" charset="0"/>
              </a:rPr>
              <a:t>Tác</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động</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của</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ánh</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sáng</a:t>
            </a:r>
            <a:endParaRPr lang="en-US" sz="2400" b="1">
              <a:solidFill>
                <a:schemeClr val="tx1">
                  <a:lumMod val="85000"/>
                  <a:lumOff val="15000"/>
                </a:schemeClr>
              </a:solidFill>
              <a:cs typeface="Segoe UI" panose="020B0502040204020203" pitchFamily="34" charset="0"/>
            </a:endParaRPr>
          </a:p>
        </p:txBody>
      </p:sp>
      <p:sp>
        <p:nvSpPr>
          <p:cNvPr id="12" name="TextBox 11">
            <a:extLst>
              <a:ext uri="{FF2B5EF4-FFF2-40B4-BE49-F238E27FC236}">
                <a16:creationId xmlns:a16="http://schemas.microsoft.com/office/drawing/2014/main" id="{9003A95C-E344-A8A9-32FF-D1D9B8435831}"/>
              </a:ext>
            </a:extLst>
          </p:cNvPr>
          <p:cNvSpPr txBox="1"/>
          <p:nvPr/>
        </p:nvSpPr>
        <p:spPr>
          <a:xfrm>
            <a:off x="4765125" y="3441670"/>
            <a:ext cx="3997875" cy="461665"/>
          </a:xfrm>
          <a:prstGeom prst="rect">
            <a:avLst/>
          </a:prstGeom>
          <a:noFill/>
        </p:spPr>
        <p:txBody>
          <a:bodyPr wrap="square" rtlCol="0">
            <a:spAutoFit/>
          </a:bodyPr>
          <a:lstStyle/>
          <a:p>
            <a:r>
              <a:rPr lang="en-US" sz="2400" b="1" err="1">
                <a:solidFill>
                  <a:schemeClr val="tx1">
                    <a:lumMod val="85000"/>
                    <a:lumOff val="15000"/>
                  </a:schemeClr>
                </a:solidFill>
                <a:cs typeface="Segoe UI" panose="020B0502040204020203" pitchFamily="34" charset="0"/>
              </a:rPr>
              <a:t>Tác</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động</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của</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nhiệt</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độ</a:t>
            </a:r>
            <a:endParaRPr lang="en-US" sz="2400" b="1">
              <a:solidFill>
                <a:schemeClr val="tx1">
                  <a:lumMod val="85000"/>
                  <a:lumOff val="15000"/>
                </a:schemeClr>
              </a:solidFill>
              <a:cs typeface="Segoe UI" panose="020B0502040204020203" pitchFamily="34" charset="0"/>
            </a:endParaRPr>
          </a:p>
        </p:txBody>
      </p:sp>
      <p:pic>
        <p:nvPicPr>
          <p:cNvPr id="13" name="Hình ảnh 7">
            <a:extLst>
              <a:ext uri="{FF2B5EF4-FFF2-40B4-BE49-F238E27FC236}">
                <a16:creationId xmlns:a16="http://schemas.microsoft.com/office/drawing/2014/main" id="{E9ACB875-4F88-48F6-0BD0-378E35404A6B}"/>
              </a:ext>
            </a:extLst>
          </p:cNvPr>
          <p:cNvPicPr>
            <a:picLocks noChangeAspect="1"/>
          </p:cNvPicPr>
          <p:nvPr/>
        </p:nvPicPr>
        <p:blipFill rotWithShape="1">
          <a:blip r:embed="rId7"/>
          <a:srcRect l="35227" t="43991" r="39349" b="28537"/>
          <a:stretch/>
        </p:blipFill>
        <p:spPr bwMode="auto">
          <a:xfrm>
            <a:off x="8415014" y="3953817"/>
            <a:ext cx="3615539" cy="2283981"/>
          </a:xfrm>
          <a:prstGeom prst="rect">
            <a:avLst/>
          </a:prstGeom>
          <a:ln>
            <a:noFill/>
          </a:ln>
          <a:extLst>
            <a:ext uri="{53640926-AAD7-44D8-BBD7-CCE9431645EC}">
              <a14:shadowObscured xmlns:a14="http://schemas.microsoft.com/office/drawing/2010/main"/>
            </a:ext>
          </a:extLst>
        </p:spPr>
      </p:pic>
      <p:pic>
        <p:nvPicPr>
          <p:cNvPr id="14" name="Picture 13" descr="Chart&#10;&#10;Description automatically generated">
            <a:extLst>
              <a:ext uri="{FF2B5EF4-FFF2-40B4-BE49-F238E27FC236}">
                <a16:creationId xmlns:a16="http://schemas.microsoft.com/office/drawing/2014/main" id="{DB97F673-EE34-D969-198B-57D5C8B9ADBA}"/>
              </a:ext>
            </a:extLst>
          </p:cNvPr>
          <p:cNvPicPr>
            <a:picLocks noChangeAspect="1"/>
          </p:cNvPicPr>
          <p:nvPr/>
        </p:nvPicPr>
        <p:blipFill>
          <a:blip r:embed="rId8"/>
          <a:stretch>
            <a:fillRect/>
          </a:stretch>
        </p:blipFill>
        <p:spPr>
          <a:xfrm>
            <a:off x="4653243" y="3953817"/>
            <a:ext cx="3761771" cy="2283981"/>
          </a:xfrm>
          <a:prstGeom prst="rect">
            <a:avLst/>
          </a:prstGeom>
        </p:spPr>
      </p:pic>
      <p:sp>
        <p:nvSpPr>
          <p:cNvPr id="15" name="Title 1">
            <a:extLst>
              <a:ext uri="{FF2B5EF4-FFF2-40B4-BE49-F238E27FC236}">
                <a16:creationId xmlns:a16="http://schemas.microsoft.com/office/drawing/2014/main" id="{98A7E52A-B37E-8595-6C7F-B4DAEFB99E03}"/>
              </a:ext>
            </a:extLst>
          </p:cNvPr>
          <p:cNvSpPr>
            <a:spLocks noGrp="1"/>
          </p:cNvSpPr>
          <p:nvPr>
            <p:ph type="title"/>
          </p:nvPr>
        </p:nvSpPr>
        <p:spPr>
          <a:xfrm>
            <a:off x="338736" y="112543"/>
            <a:ext cx="11514528" cy="436098"/>
          </a:xfrm>
        </p:spPr>
        <p:txBody>
          <a:bodyPr/>
          <a:lstStyle/>
          <a:p>
            <a:r>
              <a:rPr lang="en-US"/>
              <a:t>01 TỔNG QUAN ĐỀ TÀI</a:t>
            </a:r>
          </a:p>
        </p:txBody>
      </p:sp>
      <p:pic>
        <p:nvPicPr>
          <p:cNvPr id="16" name="Picture 2" descr="RF3i Lab - Posts | Facebook">
            <a:extLst>
              <a:ext uri="{FF2B5EF4-FFF2-40B4-BE49-F238E27FC236}">
                <a16:creationId xmlns:a16="http://schemas.microsoft.com/office/drawing/2014/main" id="{8366EA49-017B-3C01-754C-E409E9D3248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97089" y="1860697"/>
            <a:ext cx="5931432" cy="461665"/>
          </a:xfrm>
          <a:prstGeom prst="rect">
            <a:avLst/>
          </a:prstGeom>
          <a:noFill/>
        </p:spPr>
        <p:txBody>
          <a:bodyPr wrap="none" rtlCol="0">
            <a:spAutoFit/>
          </a:bodyPr>
          <a:lstStyle/>
          <a:p>
            <a:pPr marL="285750" indent="-285750">
              <a:buFont typeface="Wingdings" panose="05000000000000000000" pitchFamily="2" charset="2"/>
              <a:buChar char="v"/>
            </a:pPr>
            <a:r>
              <a:rPr lang="en-US" sz="2400" err="1"/>
              <a:t>Dẫn</a:t>
            </a:r>
            <a:r>
              <a:rPr lang="en-US" sz="2400"/>
              <a:t> </a:t>
            </a:r>
            <a:r>
              <a:rPr lang="en-US" sz="2400" err="1"/>
              <a:t>đến</a:t>
            </a:r>
            <a:r>
              <a:rPr lang="en-US" sz="2400"/>
              <a:t> </a:t>
            </a:r>
            <a:r>
              <a:rPr lang="en-US" sz="2400" err="1"/>
              <a:t>sự</a:t>
            </a:r>
            <a:r>
              <a:rPr lang="en-US" sz="2400"/>
              <a:t> </a:t>
            </a:r>
            <a:r>
              <a:rPr lang="en-US" sz="2400" err="1"/>
              <a:t>thay</a:t>
            </a:r>
            <a:r>
              <a:rPr lang="en-US" sz="2400"/>
              <a:t> </a:t>
            </a:r>
            <a:r>
              <a:rPr lang="en-US" sz="2400" err="1"/>
              <a:t>đổi</a:t>
            </a:r>
            <a:r>
              <a:rPr lang="en-US" sz="2400"/>
              <a:t> </a:t>
            </a:r>
            <a:r>
              <a:rPr lang="en-US" sz="2400" err="1"/>
              <a:t>thời</a:t>
            </a:r>
            <a:r>
              <a:rPr lang="en-US" sz="2400"/>
              <a:t> </a:t>
            </a:r>
            <a:r>
              <a:rPr lang="en-US" sz="2400" err="1"/>
              <a:t>gian</a:t>
            </a:r>
            <a:r>
              <a:rPr lang="en-US" sz="2400"/>
              <a:t> </a:t>
            </a:r>
            <a:r>
              <a:rPr lang="en-US" sz="2400" err="1"/>
              <a:t>sinh</a:t>
            </a:r>
            <a:r>
              <a:rPr lang="en-US" sz="2400"/>
              <a:t> </a:t>
            </a:r>
            <a:r>
              <a:rPr lang="en-US" sz="2400" err="1"/>
              <a:t>học</a:t>
            </a:r>
            <a:r>
              <a:rPr lang="en-US" sz="2400"/>
              <a:t>  </a:t>
            </a:r>
          </a:p>
        </p:txBody>
      </p:sp>
      <p:sp>
        <p:nvSpPr>
          <p:cNvPr id="17" name="TextBox 16"/>
          <p:cNvSpPr txBox="1"/>
          <p:nvPr/>
        </p:nvSpPr>
        <p:spPr>
          <a:xfrm>
            <a:off x="4897089" y="2436640"/>
            <a:ext cx="7231467" cy="830997"/>
          </a:xfrm>
          <a:prstGeom prst="rect">
            <a:avLst/>
          </a:prstGeom>
          <a:noFill/>
        </p:spPr>
        <p:txBody>
          <a:bodyPr wrap="none" rtlCol="0">
            <a:spAutoFit/>
          </a:bodyPr>
          <a:lstStyle/>
          <a:p>
            <a:pPr marL="285750" indent="-285750">
              <a:buFont typeface="Wingdings" panose="05000000000000000000" pitchFamily="2" charset="2"/>
              <a:buChar char="v"/>
            </a:pPr>
            <a:r>
              <a:rPr lang="en-US" sz="2400" err="1"/>
              <a:t>Ánh</a:t>
            </a:r>
            <a:r>
              <a:rPr lang="en-US" sz="2400"/>
              <a:t> </a:t>
            </a:r>
            <a:r>
              <a:rPr lang="en-US" sz="2400" err="1"/>
              <a:t>sáng</a:t>
            </a:r>
            <a:r>
              <a:rPr lang="en-US" sz="2400"/>
              <a:t> </a:t>
            </a:r>
            <a:r>
              <a:rPr lang="en-US" sz="2400" err="1"/>
              <a:t>là</a:t>
            </a:r>
            <a:r>
              <a:rPr lang="en-US" sz="2400"/>
              <a:t> </a:t>
            </a:r>
            <a:r>
              <a:rPr lang="en-US" sz="2400" err="1"/>
              <a:t>tác</a:t>
            </a:r>
            <a:r>
              <a:rPr lang="en-US" sz="2400"/>
              <a:t> </a:t>
            </a:r>
            <a:r>
              <a:rPr lang="en-US" sz="2400" err="1"/>
              <a:t>nhân</a:t>
            </a:r>
            <a:r>
              <a:rPr lang="en-US" sz="2400"/>
              <a:t> </a:t>
            </a:r>
            <a:r>
              <a:rPr lang="en-US" sz="2400" err="1"/>
              <a:t>môi</a:t>
            </a:r>
            <a:r>
              <a:rPr lang="en-US" sz="2400"/>
              <a:t> </a:t>
            </a:r>
            <a:r>
              <a:rPr lang="en-US" sz="2400" err="1"/>
              <a:t>trường</a:t>
            </a:r>
            <a:r>
              <a:rPr lang="en-US" sz="2400"/>
              <a:t> </a:t>
            </a:r>
            <a:r>
              <a:rPr lang="en-US" sz="2400" err="1"/>
              <a:t>có</a:t>
            </a:r>
            <a:r>
              <a:rPr lang="en-US" sz="2400"/>
              <a:t> </a:t>
            </a:r>
            <a:r>
              <a:rPr lang="en-US" sz="2400" err="1"/>
              <a:t>thể</a:t>
            </a:r>
            <a:r>
              <a:rPr lang="en-US" sz="2400"/>
              <a:t> </a:t>
            </a:r>
            <a:r>
              <a:rPr lang="en-US" sz="2400" err="1"/>
              <a:t>gây</a:t>
            </a:r>
            <a:r>
              <a:rPr lang="en-US" sz="2400"/>
              <a:t> </a:t>
            </a:r>
            <a:r>
              <a:rPr lang="en-US" sz="2400" err="1"/>
              <a:t>gián</a:t>
            </a:r>
            <a:r>
              <a:rPr lang="en-US" sz="2400"/>
              <a:t> </a:t>
            </a:r>
          </a:p>
          <a:p>
            <a:r>
              <a:rPr lang="en-US" sz="2400"/>
              <a:t>   </a:t>
            </a:r>
            <a:r>
              <a:rPr lang="en-US" sz="2400" err="1"/>
              <a:t>đoạn</a:t>
            </a:r>
            <a:r>
              <a:rPr lang="en-US" sz="2400"/>
              <a:t> </a:t>
            </a:r>
            <a:r>
              <a:rPr lang="en-US" sz="2400" err="1"/>
              <a:t>giấc</a:t>
            </a:r>
            <a:r>
              <a:rPr lang="en-US" sz="2400"/>
              <a:t> </a:t>
            </a:r>
            <a:r>
              <a:rPr lang="en-US" sz="2400" err="1"/>
              <a:t>ngủ</a:t>
            </a:r>
            <a:r>
              <a:rPr lang="en-US" sz="2400"/>
              <a:t> </a:t>
            </a:r>
            <a:r>
              <a:rPr lang="en-US" sz="2400" err="1"/>
              <a:t>và</a:t>
            </a:r>
            <a:r>
              <a:rPr lang="en-US" sz="2400"/>
              <a:t> </a:t>
            </a:r>
            <a:r>
              <a:rPr lang="en-US" sz="2400" err="1"/>
              <a:t>thức</a:t>
            </a:r>
            <a:r>
              <a:rPr lang="en-US" sz="2400"/>
              <a:t> </a:t>
            </a:r>
            <a:r>
              <a:rPr lang="en-US" sz="2400" err="1"/>
              <a:t>giấc</a:t>
            </a:r>
            <a:r>
              <a:rPr lang="en-US" sz="2400"/>
              <a:t> </a:t>
            </a:r>
            <a:r>
              <a:rPr lang="en-US" sz="2400" err="1"/>
              <a:t>vào</a:t>
            </a:r>
            <a:r>
              <a:rPr lang="en-US" sz="2400"/>
              <a:t> ban </a:t>
            </a:r>
            <a:r>
              <a:rPr lang="en-US" sz="2400" err="1"/>
              <a:t>đêm</a:t>
            </a:r>
            <a:endParaRPr lang="en-US" sz="2400"/>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15" name="Title 1">
            <a:extLst>
              <a:ext uri="{FF2B5EF4-FFF2-40B4-BE49-F238E27FC236}">
                <a16:creationId xmlns:a16="http://schemas.microsoft.com/office/drawing/2014/main" id="{98A7E52A-B37E-8595-6C7F-B4DAEFB99E03}"/>
              </a:ext>
            </a:extLst>
          </p:cNvPr>
          <p:cNvSpPr>
            <a:spLocks noGrp="1"/>
          </p:cNvSpPr>
          <p:nvPr>
            <p:ph type="title"/>
          </p:nvPr>
        </p:nvSpPr>
        <p:spPr>
          <a:xfrm>
            <a:off x="338736" y="112543"/>
            <a:ext cx="11514528" cy="436098"/>
          </a:xfrm>
        </p:spPr>
        <p:txBody>
          <a:bodyPr/>
          <a:lstStyle/>
          <a:p>
            <a:r>
              <a:rPr lang="en-US"/>
              <a:t>01 TỔNG QUAN ĐỀ TÀI</a:t>
            </a:r>
          </a:p>
        </p:txBody>
      </p:sp>
      <p:pic>
        <p:nvPicPr>
          <p:cNvPr id="16" name="Picture 2" descr="RF3i Lab - Posts | Facebook">
            <a:extLst>
              <a:ext uri="{FF2B5EF4-FFF2-40B4-BE49-F238E27FC236}">
                <a16:creationId xmlns:a16="http://schemas.microsoft.com/office/drawing/2014/main" id="{8366EA49-017B-3C01-754C-E409E9D32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943B02A4-5F9F-0DAB-8D46-A1FDBD599F6C}"/>
              </a:ext>
            </a:extLst>
          </p:cNvPr>
          <p:cNvSpPr txBox="1"/>
          <p:nvPr/>
        </p:nvSpPr>
        <p:spPr>
          <a:xfrm>
            <a:off x="354054" y="1359643"/>
            <a:ext cx="10677607" cy="1200329"/>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err="1">
                <a:solidFill>
                  <a:schemeClr val="tx1">
                    <a:lumMod val="85000"/>
                    <a:lumOff val="15000"/>
                  </a:schemeClr>
                </a:solidFill>
                <a:cs typeface="Segoe UI" panose="020B0502040204020203" pitchFamily="34" charset="0"/>
              </a:rPr>
              <a:t>Hệ</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thống</a:t>
            </a:r>
            <a:r>
              <a:rPr lang="en-US" sz="2400">
                <a:solidFill>
                  <a:schemeClr val="tx1">
                    <a:lumMod val="85000"/>
                    <a:lumOff val="15000"/>
                  </a:schemeClr>
                </a:solidFill>
                <a:cs typeface="Segoe UI" panose="020B0502040204020203" pitchFamily="34" charset="0"/>
              </a:rPr>
              <a:t> IoT </a:t>
            </a:r>
            <a:r>
              <a:rPr lang="en-US" sz="2400" err="1">
                <a:solidFill>
                  <a:schemeClr val="tx1">
                    <a:lumMod val="85000"/>
                    <a:lumOff val="15000"/>
                  </a:schemeClr>
                </a:solidFill>
                <a:cs typeface="Segoe UI" panose="020B0502040204020203" pitchFamily="34" charset="0"/>
              </a:rPr>
              <a:t>điều</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chỉnh</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các</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nhân</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tố</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trong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môi</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trường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như</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ánh</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sáng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nhiệt</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độ</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theo</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tình</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trạng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giấc</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ngủ</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người</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dùng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nhằm</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cải</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thiện</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chất</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lượng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giấc</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ngủ</a:t>
            </a:r>
            <a:r>
              <a:rPr lang="en-US" sz="2400">
                <a:solidFill>
                  <a:schemeClr val="tx1">
                    <a:lumMod val="85000"/>
                    <a:lumOff val="15000"/>
                  </a:schemeClr>
                </a:solidFill>
                <a:cs typeface="Segoe UI" panose="020B0502040204020203" pitchFamily="34" charset="0"/>
              </a:rPr>
              <a:t>.</a:t>
            </a:r>
          </a:p>
        </p:txBody>
      </p:sp>
      <p:sp>
        <p:nvSpPr>
          <p:cNvPr id="17" name="Rectangle: Rounded Corners 16">
            <a:extLst>
              <a:ext uri="{FF2B5EF4-FFF2-40B4-BE49-F238E27FC236}">
                <a16:creationId xmlns:a16="http://schemas.microsoft.com/office/drawing/2014/main" id="{AAD73A50-D509-3D1B-3C87-429C5715B2E7}"/>
              </a:ext>
            </a:extLst>
          </p:cNvPr>
          <p:cNvSpPr/>
          <p:nvPr/>
        </p:nvSpPr>
        <p:spPr>
          <a:xfrm>
            <a:off x="4083254" y="2787123"/>
            <a:ext cx="1573041" cy="395405"/>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Smart Alarm</a:t>
            </a:r>
          </a:p>
        </p:txBody>
      </p:sp>
      <p:sp>
        <p:nvSpPr>
          <p:cNvPr id="18" name="Rectangle: Rounded Corners 17">
            <a:extLst>
              <a:ext uri="{FF2B5EF4-FFF2-40B4-BE49-F238E27FC236}">
                <a16:creationId xmlns:a16="http://schemas.microsoft.com/office/drawing/2014/main" id="{D155BE5F-A56C-2A84-C8B2-E7906D65162D}"/>
              </a:ext>
            </a:extLst>
          </p:cNvPr>
          <p:cNvSpPr/>
          <p:nvPr/>
        </p:nvSpPr>
        <p:spPr>
          <a:xfrm>
            <a:off x="354054" y="2784605"/>
            <a:ext cx="1573041" cy="395405"/>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Sleep Analyzing</a:t>
            </a:r>
          </a:p>
        </p:txBody>
      </p:sp>
      <p:sp>
        <p:nvSpPr>
          <p:cNvPr id="19" name="TextBox 18">
            <a:extLst>
              <a:ext uri="{FF2B5EF4-FFF2-40B4-BE49-F238E27FC236}">
                <a16:creationId xmlns:a16="http://schemas.microsoft.com/office/drawing/2014/main" id="{236B61DC-BE3F-59BB-0918-B0249F99E245}"/>
              </a:ext>
            </a:extLst>
          </p:cNvPr>
          <p:cNvSpPr txBox="1"/>
          <p:nvPr/>
        </p:nvSpPr>
        <p:spPr>
          <a:xfrm>
            <a:off x="338736" y="950974"/>
            <a:ext cx="598753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Tổng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quan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hệ</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thống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và</a:t>
            </a:r>
            <a:r>
              <a:rPr lang="en-US" sz="2400" b="1">
                <a:solidFill>
                  <a:srgbClr val="C02034"/>
                </a:solidFill>
                <a:cs typeface="Segoe UI" panose="020B0502040204020203" pitchFamily="34" charset="0"/>
              </a:rPr>
              <a:t> ý </a:t>
            </a:r>
            <a:r>
              <a:rPr lang="en-US" sz="2400" b="1" err="1">
                <a:solidFill>
                  <a:srgbClr val="C02034"/>
                </a:solidFill>
                <a:cs typeface="Segoe UI" panose="020B0502040204020203" pitchFamily="34" charset="0"/>
              </a:rPr>
              <a:t>tưởng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endParaRPr lang="en-US" sz="2400" b="1">
              <a:solidFill>
                <a:srgbClr val="C02034"/>
              </a:solidFill>
              <a:cs typeface="Segoe UI" panose="020B0502040204020203" pitchFamily="34" charset="0"/>
            </a:endParaRPr>
          </a:p>
        </p:txBody>
      </p:sp>
      <p:sp>
        <p:nvSpPr>
          <p:cNvPr id="20" name="Rectangle: Rounded Corners 19">
            <a:extLst>
              <a:ext uri="{FF2B5EF4-FFF2-40B4-BE49-F238E27FC236}">
                <a16:creationId xmlns:a16="http://schemas.microsoft.com/office/drawing/2014/main" id="{D663F51F-4390-6D9C-77E1-E9BB870BFF88}"/>
              </a:ext>
            </a:extLst>
          </p:cNvPr>
          <p:cNvSpPr/>
          <p:nvPr/>
        </p:nvSpPr>
        <p:spPr>
          <a:xfrm>
            <a:off x="2155962" y="2770938"/>
            <a:ext cx="1573041" cy="395405"/>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Smart Control</a:t>
            </a:r>
          </a:p>
        </p:txBody>
      </p:sp>
      <p:sp>
        <p:nvSpPr>
          <p:cNvPr id="21" name="Rectangle: Rounded Corners 20">
            <a:extLst>
              <a:ext uri="{FF2B5EF4-FFF2-40B4-BE49-F238E27FC236}">
                <a16:creationId xmlns:a16="http://schemas.microsoft.com/office/drawing/2014/main" id="{4B6ACB4E-6A3F-D392-2E8B-3C0B34E28AF5}"/>
              </a:ext>
            </a:extLst>
          </p:cNvPr>
          <p:cNvSpPr/>
          <p:nvPr/>
        </p:nvSpPr>
        <p:spPr>
          <a:xfrm>
            <a:off x="548795" y="4545964"/>
            <a:ext cx="1026367" cy="60285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Sensor</a:t>
            </a:r>
          </a:p>
        </p:txBody>
      </p:sp>
      <p:sp>
        <p:nvSpPr>
          <p:cNvPr id="22" name="Rectangle: Rounded Corners 21">
            <a:extLst>
              <a:ext uri="{FF2B5EF4-FFF2-40B4-BE49-F238E27FC236}">
                <a16:creationId xmlns:a16="http://schemas.microsoft.com/office/drawing/2014/main" id="{E9E98077-0B55-70F2-8579-2B1286DE27E4}"/>
              </a:ext>
            </a:extLst>
          </p:cNvPr>
          <p:cNvSpPr/>
          <p:nvPr/>
        </p:nvSpPr>
        <p:spPr>
          <a:xfrm>
            <a:off x="1927095" y="4545963"/>
            <a:ext cx="1463230" cy="60285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Coordinator</a:t>
            </a:r>
          </a:p>
        </p:txBody>
      </p:sp>
      <p:sp>
        <p:nvSpPr>
          <p:cNvPr id="23" name="Rectangle: Rounded Corners 22">
            <a:extLst>
              <a:ext uri="{FF2B5EF4-FFF2-40B4-BE49-F238E27FC236}">
                <a16:creationId xmlns:a16="http://schemas.microsoft.com/office/drawing/2014/main" id="{5AE98BA6-BABF-AAB8-6AD0-0927ED1D7639}"/>
              </a:ext>
            </a:extLst>
          </p:cNvPr>
          <p:cNvSpPr/>
          <p:nvPr/>
        </p:nvSpPr>
        <p:spPr>
          <a:xfrm>
            <a:off x="3888361" y="3539328"/>
            <a:ext cx="1305570" cy="53215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App</a:t>
            </a:r>
          </a:p>
        </p:txBody>
      </p:sp>
      <p:sp>
        <p:nvSpPr>
          <p:cNvPr id="24" name="Freeform 7">
            <a:extLst>
              <a:ext uri="{FF2B5EF4-FFF2-40B4-BE49-F238E27FC236}">
                <a16:creationId xmlns:a16="http://schemas.microsoft.com/office/drawing/2014/main" id="{30E722C0-D650-DC68-A152-3D7107244816}"/>
              </a:ext>
            </a:extLst>
          </p:cNvPr>
          <p:cNvSpPr>
            <a:spLocks noChangeAspect="1"/>
          </p:cNvSpPr>
          <p:nvPr/>
        </p:nvSpPr>
        <p:spPr>
          <a:xfrm flipH="1">
            <a:off x="2251951" y="3539329"/>
            <a:ext cx="987697" cy="53215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cxnSp>
        <p:nvCxnSpPr>
          <p:cNvPr id="25" name="Straight Arrow Connector 24">
            <a:extLst>
              <a:ext uri="{FF2B5EF4-FFF2-40B4-BE49-F238E27FC236}">
                <a16:creationId xmlns:a16="http://schemas.microsoft.com/office/drawing/2014/main" id="{4E2F7514-CB1B-000C-1104-5E754BC3CCEA}"/>
              </a:ext>
            </a:extLst>
          </p:cNvPr>
          <p:cNvCxnSpPr>
            <a:cxnSpLocks/>
            <a:stCxn id="21" idx="3"/>
            <a:endCxn id="22" idx="1"/>
          </p:cNvCxnSpPr>
          <p:nvPr/>
        </p:nvCxnSpPr>
        <p:spPr>
          <a:xfrm flipV="1">
            <a:off x="1575162" y="4847389"/>
            <a:ext cx="351933" cy="1"/>
          </a:xfrm>
          <a:prstGeom prst="straightConnector1">
            <a:avLst/>
          </a:prstGeom>
          <a:ln w="9525">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569714-606C-F830-3115-04FD72B38DCA}"/>
              </a:ext>
            </a:extLst>
          </p:cNvPr>
          <p:cNvCxnSpPr>
            <a:cxnSpLocks/>
            <a:stCxn id="22" idx="0"/>
          </p:cNvCxnSpPr>
          <p:nvPr/>
        </p:nvCxnSpPr>
        <p:spPr>
          <a:xfrm flipV="1">
            <a:off x="2658710" y="4071483"/>
            <a:ext cx="0" cy="474480"/>
          </a:xfrm>
          <a:prstGeom prst="straightConnector1">
            <a:avLst/>
          </a:prstGeom>
          <a:ln w="9525">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C269E3C-A92C-8828-30EF-029BE48156A5}"/>
              </a:ext>
            </a:extLst>
          </p:cNvPr>
          <p:cNvCxnSpPr>
            <a:cxnSpLocks/>
            <a:endCxn id="23" idx="1"/>
          </p:cNvCxnSpPr>
          <p:nvPr/>
        </p:nvCxnSpPr>
        <p:spPr>
          <a:xfrm>
            <a:off x="3195417" y="3805406"/>
            <a:ext cx="692944" cy="0"/>
          </a:xfrm>
          <a:prstGeom prst="straightConnector1">
            <a:avLst/>
          </a:prstGeom>
          <a:ln w="9525">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3826EFBB-06FD-D94D-6C55-06C36A5D82C8}"/>
              </a:ext>
            </a:extLst>
          </p:cNvPr>
          <p:cNvSpPr/>
          <p:nvPr/>
        </p:nvSpPr>
        <p:spPr>
          <a:xfrm>
            <a:off x="3932591" y="4522067"/>
            <a:ext cx="1305570" cy="290002"/>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Temperature</a:t>
            </a:r>
          </a:p>
        </p:txBody>
      </p:sp>
      <p:sp>
        <p:nvSpPr>
          <p:cNvPr id="29" name="Rectangle: Rounded Corners 28">
            <a:extLst>
              <a:ext uri="{FF2B5EF4-FFF2-40B4-BE49-F238E27FC236}">
                <a16:creationId xmlns:a16="http://schemas.microsoft.com/office/drawing/2014/main" id="{A83E3D82-2727-EB24-5105-CC1304A790BA}"/>
              </a:ext>
            </a:extLst>
          </p:cNvPr>
          <p:cNvSpPr/>
          <p:nvPr/>
        </p:nvSpPr>
        <p:spPr>
          <a:xfrm>
            <a:off x="3932591" y="4868144"/>
            <a:ext cx="1305570" cy="27451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Light</a:t>
            </a:r>
          </a:p>
        </p:txBody>
      </p:sp>
      <p:cxnSp>
        <p:nvCxnSpPr>
          <p:cNvPr id="30" name="Straight Arrow Connector 29">
            <a:extLst>
              <a:ext uri="{FF2B5EF4-FFF2-40B4-BE49-F238E27FC236}">
                <a16:creationId xmlns:a16="http://schemas.microsoft.com/office/drawing/2014/main" id="{4A41C9CF-751B-02B5-718D-ACCA905C848C}"/>
              </a:ext>
            </a:extLst>
          </p:cNvPr>
          <p:cNvCxnSpPr>
            <a:cxnSpLocks/>
            <a:endCxn id="29" idx="1"/>
          </p:cNvCxnSpPr>
          <p:nvPr/>
        </p:nvCxnSpPr>
        <p:spPr>
          <a:xfrm>
            <a:off x="3431959" y="5005403"/>
            <a:ext cx="500632"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585AE62C-D483-30B2-27B1-9297373042EA}"/>
              </a:ext>
            </a:extLst>
          </p:cNvPr>
          <p:cNvSpPr/>
          <p:nvPr/>
        </p:nvSpPr>
        <p:spPr>
          <a:xfrm>
            <a:off x="354054" y="3367418"/>
            <a:ext cx="5354123" cy="2118049"/>
          </a:xfrm>
          <a:prstGeom prst="roundRect">
            <a:avLst>
              <a:gd name="adj" fmla="val 3451"/>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0EF3FD-F46E-946A-BC02-A7DA9A9D168A}"/>
              </a:ext>
            </a:extLst>
          </p:cNvPr>
          <p:cNvSpPr txBox="1"/>
          <p:nvPr/>
        </p:nvSpPr>
        <p:spPr>
          <a:xfrm>
            <a:off x="1563172" y="5568824"/>
            <a:ext cx="2789546" cy="369332"/>
          </a:xfrm>
          <a:prstGeom prst="rect">
            <a:avLst/>
          </a:prstGeom>
          <a:noFill/>
        </p:spPr>
        <p:txBody>
          <a:bodyPr wrap="none" rtlCol="0">
            <a:spAutoFit/>
          </a:bodyPr>
          <a:lstStyle/>
          <a:p>
            <a:r>
              <a:rPr lang="en-US" i="1">
                <a:cs typeface="Segoe UI" panose="020B0502040204020203" pitchFamily="34" charset="0"/>
              </a:rPr>
              <a:t> </a:t>
            </a:r>
            <a:r>
              <a:rPr lang="en-US" i="1" err="1">
                <a:cs typeface="Segoe UI" panose="020B0502040204020203" pitchFamily="34" charset="0"/>
              </a:rPr>
              <a:t>Sơ</a:t>
            </a:r>
            <a:r>
              <a:rPr lang="en-US" i="1">
                <a:cs typeface="Segoe UI" panose="020B0502040204020203" pitchFamily="34" charset="0"/>
              </a:rPr>
              <a:t> </a:t>
            </a:r>
            <a:r>
              <a:rPr lang="en-US" i="1" err="1">
                <a:cs typeface="Segoe UI" panose="020B0502040204020203" pitchFamily="34" charset="0"/>
              </a:rPr>
              <a:t>đồ</a:t>
            </a:r>
            <a:r>
              <a:rPr lang="en-US" i="1">
                <a:cs typeface="Segoe UI" panose="020B0502040204020203" pitchFamily="34" charset="0"/>
              </a:rPr>
              <a:t> </a:t>
            </a:r>
            <a:r>
              <a:rPr lang="en-US" i="1" err="1">
                <a:cs typeface="Segoe UI" panose="020B0502040204020203" pitchFamily="34" charset="0"/>
              </a:rPr>
              <a:t>tóm</a:t>
            </a:r>
            <a:r>
              <a:rPr lang="en-US" i="1">
                <a:cs typeface="Segoe UI" panose="020B0502040204020203" pitchFamily="34" charset="0"/>
              </a:rPr>
              <a:t> </a:t>
            </a:r>
            <a:r>
              <a:rPr lang="en-US" i="1" err="1">
                <a:cs typeface="Segoe UI" panose="020B0502040204020203" pitchFamily="34" charset="0"/>
              </a:rPr>
              <a:t>lược</a:t>
            </a:r>
            <a:r>
              <a:rPr lang="en-US" i="1">
                <a:cs typeface="Segoe UI" panose="020B0502040204020203" pitchFamily="34" charset="0"/>
              </a:rPr>
              <a:t> </a:t>
            </a:r>
            <a:r>
              <a:rPr lang="en-US" i="1" err="1">
                <a:cs typeface="Segoe UI" panose="020B0502040204020203" pitchFamily="34" charset="0"/>
              </a:rPr>
              <a:t>hệ</a:t>
            </a:r>
            <a:r>
              <a:rPr lang="en-US" i="1">
                <a:cs typeface="Segoe UI" panose="020B0502040204020203" pitchFamily="34" charset="0"/>
              </a:rPr>
              <a:t> </a:t>
            </a:r>
            <a:r>
              <a:rPr lang="en-US" i="1" err="1">
                <a:cs typeface="Segoe UI" panose="020B0502040204020203" pitchFamily="34" charset="0"/>
              </a:rPr>
              <a:t>thống</a:t>
            </a:r>
            <a:endParaRPr lang="en-US" i="1">
              <a:cs typeface="Segoe UI" panose="020B0502040204020203" pitchFamily="34" charset="0"/>
            </a:endParaRPr>
          </a:p>
        </p:txBody>
      </p:sp>
      <p:cxnSp>
        <p:nvCxnSpPr>
          <p:cNvPr id="33" name="Straight Arrow Connector 32">
            <a:extLst>
              <a:ext uri="{FF2B5EF4-FFF2-40B4-BE49-F238E27FC236}">
                <a16:creationId xmlns:a16="http://schemas.microsoft.com/office/drawing/2014/main" id="{3EB496A5-0C0E-7737-A358-A16136FEABED}"/>
              </a:ext>
            </a:extLst>
          </p:cNvPr>
          <p:cNvCxnSpPr>
            <a:cxnSpLocks/>
            <a:stCxn id="28" idx="1"/>
          </p:cNvCxnSpPr>
          <p:nvPr/>
        </p:nvCxnSpPr>
        <p:spPr>
          <a:xfrm flipH="1">
            <a:off x="3434556" y="4667068"/>
            <a:ext cx="498035" cy="0"/>
          </a:xfrm>
          <a:prstGeom prst="straightConnector1">
            <a:avLst/>
          </a:prstGeom>
          <a:ln>
            <a:solidFill>
              <a:schemeClr val="tx1">
                <a:lumMod val="65000"/>
                <a:lumOff val="3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902918" y="5074311"/>
            <a:ext cx="6096000" cy="483850"/>
          </a:xfrm>
          <a:prstGeom prst="rect">
            <a:avLst/>
          </a:prstGeom>
        </p:spPr>
        <p:txBody>
          <a:bodyPr>
            <a:spAutoFit/>
          </a:bodyPr>
          <a:lstStyle/>
          <a:p>
            <a:pPr marL="342900" lvl="0" indent="-342900" algn="just">
              <a:lnSpc>
                <a:spcPct val="106000"/>
              </a:lnSpc>
              <a:spcAft>
                <a:spcPts val="0"/>
              </a:spcAft>
              <a:buFont typeface="Wingdings" panose="05000000000000000000" pitchFamily="2" charset="2"/>
              <a:buChar char="ü"/>
            </a:pPr>
            <a:r>
              <a:rPr lang="en-US" sz="2400" err="1">
                <a:ea typeface="Calibri" panose="020F0502020204030204" pitchFamily="34" charset="0"/>
                <a:cs typeface="Times New Roman" panose="02020603050405020304" pitchFamily="18" charset="0"/>
              </a:rPr>
              <a:t>Báo</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thức</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thông</a:t>
            </a:r>
            <a:r>
              <a:rPr lang="en-US" sz="2400">
                <a:ea typeface="Calibri" panose="020F0502020204030204" pitchFamily="34" charset="0"/>
                <a:cs typeface="Times New Roman" panose="02020603050405020304" pitchFamily="18" charset="0"/>
              </a:rPr>
              <a:t> minh</a:t>
            </a:r>
            <a:endParaRPr lang="en-US" sz="2400">
              <a:effectLst/>
              <a:ea typeface="Calibri" panose="020F0502020204030204" pitchFamily="34" charset="0"/>
              <a:cs typeface="Times New Roman" panose="02020603050405020304" pitchFamily="18" charset="0"/>
            </a:endParaRPr>
          </a:p>
        </p:txBody>
      </p:sp>
      <p:sp>
        <p:nvSpPr>
          <p:cNvPr id="8" name="Rectangle 7"/>
          <p:cNvSpPr/>
          <p:nvPr/>
        </p:nvSpPr>
        <p:spPr>
          <a:xfrm>
            <a:off x="5888699" y="2276833"/>
            <a:ext cx="6096000" cy="875368"/>
          </a:xfrm>
          <a:prstGeom prst="rect">
            <a:avLst/>
          </a:prstGeom>
        </p:spPr>
        <p:txBody>
          <a:bodyPr>
            <a:spAutoFit/>
          </a:bodyPr>
          <a:lstStyle/>
          <a:p>
            <a:pPr marL="342900" lvl="0" indent="-342900" algn="just">
              <a:lnSpc>
                <a:spcPct val="106000"/>
              </a:lnSpc>
              <a:spcAft>
                <a:spcPts val="0"/>
              </a:spcAft>
              <a:buFont typeface="Wingdings" panose="05000000000000000000" pitchFamily="2" charset="2"/>
              <a:buChar char="ü"/>
            </a:pPr>
            <a:r>
              <a:rPr lang="en-US" sz="2400">
                <a:ea typeface="Calibri" panose="020F0502020204030204" pitchFamily="34" charset="0"/>
                <a:cs typeface="Times New Roman" panose="02020603050405020304" pitchFamily="18" charset="0"/>
              </a:rPr>
              <a:t>Theo </a:t>
            </a:r>
            <a:r>
              <a:rPr lang="en-US" sz="2400" err="1">
                <a:ea typeface="Calibri" panose="020F0502020204030204" pitchFamily="34" charset="0"/>
                <a:cs typeface="Times New Roman" panose="02020603050405020304" pitchFamily="18" charset="0"/>
              </a:rPr>
              <a:t>dõi</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thông</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số</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giấc</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ngủ</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như</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nhịp</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tim</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chuyển</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động</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cơ</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thể</a:t>
            </a:r>
            <a:r>
              <a:rPr lang="en-US" sz="2400">
                <a:ea typeface="Calibri" panose="020F0502020204030204" pitchFamily="34" charset="0"/>
                <a:cs typeface="Times New Roman" panose="02020603050405020304" pitchFamily="18" charset="0"/>
              </a:rPr>
              <a:t>.</a:t>
            </a:r>
          </a:p>
        </p:txBody>
      </p:sp>
      <p:sp>
        <p:nvSpPr>
          <p:cNvPr id="9" name="Rectangle 8"/>
          <p:cNvSpPr/>
          <p:nvPr/>
        </p:nvSpPr>
        <p:spPr>
          <a:xfrm>
            <a:off x="5888699" y="3152579"/>
            <a:ext cx="6096000" cy="483850"/>
          </a:xfrm>
          <a:prstGeom prst="rect">
            <a:avLst/>
          </a:prstGeom>
        </p:spPr>
        <p:txBody>
          <a:bodyPr wrap="square">
            <a:spAutoFit/>
          </a:bodyPr>
          <a:lstStyle/>
          <a:p>
            <a:pPr marL="342900" lvl="0" indent="-342900" algn="just">
              <a:lnSpc>
                <a:spcPct val="106000"/>
              </a:lnSpc>
              <a:spcAft>
                <a:spcPts val="0"/>
              </a:spcAft>
              <a:buFont typeface="Wingdings" panose="05000000000000000000" pitchFamily="2" charset="2"/>
              <a:buChar char="ü"/>
            </a:pPr>
            <a:r>
              <a:rPr lang="en-US" sz="2400" err="1">
                <a:ea typeface="Calibri" panose="020F0502020204030204" pitchFamily="34" charset="0"/>
                <a:cs typeface="Times New Roman" panose="02020603050405020304" pitchFamily="18" charset="0"/>
              </a:rPr>
              <a:t>Phân</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tích</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chất</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lượng</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giấc</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ngủ</a:t>
            </a:r>
            <a:endParaRPr lang="en-US" sz="2400">
              <a:ea typeface="Calibri" panose="020F0502020204030204" pitchFamily="34" charset="0"/>
              <a:cs typeface="Times New Roman" panose="02020603050405020304" pitchFamily="18" charset="0"/>
            </a:endParaRPr>
          </a:p>
        </p:txBody>
      </p:sp>
      <p:sp>
        <p:nvSpPr>
          <p:cNvPr id="10" name="Rectangle 9"/>
          <p:cNvSpPr/>
          <p:nvPr/>
        </p:nvSpPr>
        <p:spPr>
          <a:xfrm>
            <a:off x="5869497" y="3675761"/>
            <a:ext cx="4985660" cy="483850"/>
          </a:xfrm>
          <a:prstGeom prst="rect">
            <a:avLst/>
          </a:prstGeom>
        </p:spPr>
        <p:txBody>
          <a:bodyPr wrap="none">
            <a:spAutoFit/>
          </a:bodyPr>
          <a:lstStyle/>
          <a:p>
            <a:pPr marL="342900" lvl="0" indent="-342900" algn="just">
              <a:lnSpc>
                <a:spcPct val="106000"/>
              </a:lnSpc>
              <a:spcAft>
                <a:spcPts val="0"/>
              </a:spcAft>
              <a:buFont typeface="Wingdings" panose="05000000000000000000" pitchFamily="2" charset="2"/>
              <a:buChar char="ü"/>
            </a:pPr>
            <a:r>
              <a:rPr lang="en-US" sz="2400" err="1">
                <a:ea typeface="Calibri" panose="020F0502020204030204" pitchFamily="34" charset="0"/>
                <a:cs typeface="Times New Roman" panose="02020603050405020304" pitchFamily="18" charset="0"/>
              </a:rPr>
              <a:t>Lưu</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trữ</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lịch</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sử</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theo</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dõi</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giấc</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ngủ</a:t>
            </a:r>
            <a:endParaRPr lang="en-US" sz="2400">
              <a:ea typeface="Calibri" panose="020F0502020204030204" pitchFamily="34" charset="0"/>
              <a:cs typeface="Times New Roman" panose="02020603050405020304" pitchFamily="18" charset="0"/>
            </a:endParaRPr>
          </a:p>
        </p:txBody>
      </p:sp>
      <p:sp>
        <p:nvSpPr>
          <p:cNvPr id="11" name="Rectangle 10"/>
          <p:cNvSpPr/>
          <p:nvPr/>
        </p:nvSpPr>
        <p:spPr>
          <a:xfrm>
            <a:off x="5869497" y="4198943"/>
            <a:ext cx="6096000" cy="875368"/>
          </a:xfrm>
          <a:prstGeom prst="rect">
            <a:avLst/>
          </a:prstGeom>
        </p:spPr>
        <p:txBody>
          <a:bodyPr>
            <a:spAutoFit/>
          </a:bodyPr>
          <a:lstStyle/>
          <a:p>
            <a:pPr marL="342900" lvl="0" indent="-342900" algn="just">
              <a:lnSpc>
                <a:spcPct val="106000"/>
              </a:lnSpc>
              <a:spcAft>
                <a:spcPts val="0"/>
              </a:spcAft>
              <a:buFont typeface="Wingdings" panose="05000000000000000000" pitchFamily="2" charset="2"/>
              <a:buChar char="ü"/>
            </a:pPr>
            <a:r>
              <a:rPr lang="en-US" sz="2400" err="1">
                <a:ea typeface="Calibri" panose="020F0502020204030204" pitchFamily="34" charset="0"/>
                <a:cs typeface="Times New Roman" panose="02020603050405020304" pitchFamily="18" charset="0"/>
              </a:rPr>
              <a:t>Tự</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động</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điều</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chỉnh</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ánh</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sáng</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nhiệt</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độ</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môi</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trường</a:t>
            </a:r>
            <a:r>
              <a:rPr lang="en-US" sz="240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959209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01 TỔNG QUAN ĐỀ TÀI</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76F19C31-265D-5C1F-B609-6CDACDD4226D}"/>
              </a:ext>
            </a:extLst>
          </p:cNvPr>
          <p:cNvSpPr/>
          <p:nvPr/>
        </p:nvSpPr>
        <p:spPr>
          <a:xfrm>
            <a:off x="623092" y="3637534"/>
            <a:ext cx="4162029" cy="2106438"/>
          </a:xfrm>
          <a:prstGeom prst="roundRect">
            <a:avLst>
              <a:gd name="adj" fmla="val 47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9422B4E9-C706-A363-B588-1550942BAA37}"/>
              </a:ext>
            </a:extLst>
          </p:cNvPr>
          <p:cNvSpPr/>
          <p:nvPr/>
        </p:nvSpPr>
        <p:spPr>
          <a:xfrm>
            <a:off x="678064" y="3685198"/>
            <a:ext cx="3213102" cy="1457778"/>
          </a:xfrm>
          <a:prstGeom prst="roundRect">
            <a:avLst>
              <a:gd name="adj" fmla="val 474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E464B02-AF13-668C-BC2B-57784E74CE03}"/>
              </a:ext>
            </a:extLst>
          </p:cNvPr>
          <p:cNvSpPr/>
          <p:nvPr/>
        </p:nvSpPr>
        <p:spPr>
          <a:xfrm>
            <a:off x="2308882" y="4642049"/>
            <a:ext cx="1498125" cy="383646"/>
          </a:xfrm>
          <a:prstGeom prst="roundRect">
            <a:avLst>
              <a:gd name="adj" fmla="val 10283"/>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latin typeface="Segoe UI" panose="020B0502040204020203" pitchFamily="34" charset="0"/>
                <a:cs typeface="Segoe UI" panose="020B0502040204020203" pitchFamily="34" charset="0"/>
              </a:rPr>
              <a:t>Trung</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tâm</a:t>
            </a:r>
            <a:r>
              <a:rPr lang="en-US" sz="1200">
                <a:latin typeface="Segoe UI" panose="020B0502040204020203" pitchFamily="34" charset="0"/>
                <a:cs typeface="Segoe UI" panose="020B0502040204020203" pitchFamily="34" charset="0"/>
              </a:rPr>
              <a:t> </a:t>
            </a:r>
          </a:p>
          <a:p>
            <a:pPr algn="ctr"/>
            <a:r>
              <a:rPr lang="en-US" sz="1200" err="1">
                <a:latin typeface="Segoe UI" panose="020B0502040204020203" pitchFamily="34" charset="0"/>
                <a:cs typeface="Segoe UI" panose="020B0502040204020203" pitchFamily="34" charset="0"/>
              </a:rPr>
              <a:t>điều</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khiển</a:t>
            </a:r>
            <a:endParaRPr lang="en-US" sz="1200">
              <a:latin typeface="Segoe UI" panose="020B0502040204020203" pitchFamily="34" charset="0"/>
              <a:cs typeface="Segoe UI" panose="020B0502040204020203" pitchFamily="34" charset="0"/>
            </a:endParaRPr>
          </a:p>
        </p:txBody>
      </p:sp>
      <p:sp>
        <p:nvSpPr>
          <p:cNvPr id="32" name="Rectangle: Rounded Corners 31">
            <a:extLst>
              <a:ext uri="{FF2B5EF4-FFF2-40B4-BE49-F238E27FC236}">
                <a16:creationId xmlns:a16="http://schemas.microsoft.com/office/drawing/2014/main" id="{5E93260F-1DC7-5B9B-F6AD-4AD369C20F82}"/>
              </a:ext>
            </a:extLst>
          </p:cNvPr>
          <p:cNvSpPr/>
          <p:nvPr/>
        </p:nvSpPr>
        <p:spPr>
          <a:xfrm>
            <a:off x="4079412" y="4651171"/>
            <a:ext cx="669294" cy="36470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Led</a:t>
            </a:r>
          </a:p>
        </p:txBody>
      </p:sp>
      <p:sp>
        <p:nvSpPr>
          <p:cNvPr id="33" name="Rectangle: Rounded Corners 32">
            <a:extLst>
              <a:ext uri="{FF2B5EF4-FFF2-40B4-BE49-F238E27FC236}">
                <a16:creationId xmlns:a16="http://schemas.microsoft.com/office/drawing/2014/main" id="{DC2E645E-0D3D-3E9D-85AC-7D81BCB5637B}"/>
              </a:ext>
            </a:extLst>
          </p:cNvPr>
          <p:cNvSpPr/>
          <p:nvPr/>
        </p:nvSpPr>
        <p:spPr>
          <a:xfrm>
            <a:off x="4094025" y="4118423"/>
            <a:ext cx="633157" cy="36470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latin typeface="Segoe UI" panose="020B0502040204020203" pitchFamily="34" charset="0"/>
                <a:cs typeface="Segoe UI" panose="020B0502040204020203" pitchFamily="34" charset="0"/>
              </a:rPr>
              <a:t>IRLed</a:t>
            </a:r>
            <a:endParaRPr lang="en-US" sz="1200">
              <a:latin typeface="Segoe UI" panose="020B0502040204020203" pitchFamily="34" charset="0"/>
              <a:cs typeface="Segoe UI" panose="020B0502040204020203" pitchFamily="34" charset="0"/>
            </a:endParaRPr>
          </a:p>
        </p:txBody>
      </p:sp>
      <p:sp>
        <p:nvSpPr>
          <p:cNvPr id="34" name="Rectangle: Rounded Corners 33">
            <a:extLst>
              <a:ext uri="{FF2B5EF4-FFF2-40B4-BE49-F238E27FC236}">
                <a16:creationId xmlns:a16="http://schemas.microsoft.com/office/drawing/2014/main" id="{3442416B-BEB3-0600-DB99-92E5A524DC04}"/>
              </a:ext>
            </a:extLst>
          </p:cNvPr>
          <p:cNvSpPr/>
          <p:nvPr/>
        </p:nvSpPr>
        <p:spPr>
          <a:xfrm>
            <a:off x="810472" y="5208092"/>
            <a:ext cx="3077260" cy="3493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err="1">
                <a:solidFill>
                  <a:schemeClr val="bg1"/>
                </a:solidFill>
                <a:latin typeface="Segoe UI" panose="020B0502040204020203" pitchFamily="34" charset="0"/>
                <a:cs typeface="Segoe UI" panose="020B0502040204020203" pitchFamily="34" charset="0"/>
              </a:rPr>
              <a:t>Cảm</a:t>
            </a:r>
            <a:r>
              <a:rPr lang="en-US" altLang="en-US" sz="1100">
                <a:solidFill>
                  <a:schemeClr val="bg1"/>
                </a:solidFill>
                <a:latin typeface="Segoe UI" panose="020B0502040204020203" pitchFamily="34" charset="0"/>
                <a:cs typeface="Segoe UI" panose="020B0502040204020203" pitchFamily="34" charset="0"/>
              </a:rPr>
              <a:t> </a:t>
            </a:r>
            <a:r>
              <a:rPr lang="en-US" altLang="en-US" sz="1100" err="1">
                <a:solidFill>
                  <a:schemeClr val="bg1"/>
                </a:solidFill>
                <a:latin typeface="Segoe UI" panose="020B0502040204020203" pitchFamily="34" charset="0"/>
                <a:cs typeface="Segoe UI" panose="020B0502040204020203" pitchFamily="34" charset="0"/>
              </a:rPr>
              <a:t>biến</a:t>
            </a:r>
            <a:r>
              <a:rPr lang="en-US" altLang="en-US" sz="1100">
                <a:solidFill>
                  <a:schemeClr val="bg1"/>
                </a:solidFill>
                <a:latin typeface="Segoe UI" panose="020B0502040204020203" pitchFamily="34" charset="0"/>
                <a:cs typeface="Segoe UI" panose="020B0502040204020203" pitchFamily="34" charset="0"/>
              </a:rPr>
              <a:t> </a:t>
            </a:r>
            <a:r>
              <a:rPr lang="en-US" altLang="en-US" sz="1100" err="1">
                <a:solidFill>
                  <a:schemeClr val="bg1"/>
                </a:solidFill>
                <a:latin typeface="Segoe UI" panose="020B0502040204020203" pitchFamily="34" charset="0"/>
                <a:cs typeface="Segoe UI" panose="020B0502040204020203" pitchFamily="34" charset="0"/>
              </a:rPr>
              <a:t>nhiệt</a:t>
            </a:r>
            <a:r>
              <a:rPr lang="en-US" altLang="en-US" sz="1100">
                <a:solidFill>
                  <a:schemeClr val="bg1"/>
                </a:solidFill>
                <a:latin typeface="Segoe UI" panose="020B0502040204020203" pitchFamily="34" charset="0"/>
                <a:cs typeface="Segoe UI" panose="020B0502040204020203" pitchFamily="34" charset="0"/>
              </a:rPr>
              <a:t> </a:t>
            </a:r>
            <a:r>
              <a:rPr lang="en-US" altLang="en-US" sz="1100" err="1">
                <a:solidFill>
                  <a:schemeClr val="bg1"/>
                </a:solidFill>
                <a:latin typeface="Segoe UI" panose="020B0502040204020203" pitchFamily="34" charset="0"/>
                <a:cs typeface="Segoe UI" panose="020B0502040204020203" pitchFamily="34" charset="0"/>
              </a:rPr>
              <a:t>độ</a:t>
            </a:r>
            <a:r>
              <a:rPr lang="en-US" altLang="en-US" sz="1100">
                <a:solidFill>
                  <a:schemeClr val="bg1"/>
                </a:solidFill>
                <a:latin typeface="Segoe UI" panose="020B0502040204020203" pitchFamily="34" charset="0"/>
                <a:cs typeface="Segoe UI" panose="020B0502040204020203" pitchFamily="34" charset="0"/>
              </a:rPr>
              <a:t> &amp; </a:t>
            </a:r>
            <a:r>
              <a:rPr lang="en-US" altLang="en-US" sz="1100" err="1">
                <a:solidFill>
                  <a:schemeClr val="bg1"/>
                </a:solidFill>
                <a:latin typeface="Segoe UI" panose="020B0502040204020203" pitchFamily="34" charset="0"/>
                <a:cs typeface="Segoe UI" panose="020B0502040204020203" pitchFamily="34" charset="0"/>
              </a:rPr>
              <a:t>độ</a:t>
            </a:r>
            <a:r>
              <a:rPr lang="en-US" altLang="en-US" sz="1100">
                <a:solidFill>
                  <a:schemeClr val="bg1"/>
                </a:solidFill>
                <a:latin typeface="Segoe UI" panose="020B0502040204020203" pitchFamily="34" charset="0"/>
                <a:cs typeface="Segoe UI" panose="020B0502040204020203" pitchFamily="34" charset="0"/>
              </a:rPr>
              <a:t> </a:t>
            </a:r>
            <a:r>
              <a:rPr lang="en-US" altLang="en-US" sz="1100" err="1">
                <a:solidFill>
                  <a:schemeClr val="bg1"/>
                </a:solidFill>
                <a:latin typeface="Segoe UI" panose="020B0502040204020203" pitchFamily="34" charset="0"/>
                <a:cs typeface="Segoe UI" panose="020B0502040204020203" pitchFamily="34" charset="0"/>
              </a:rPr>
              <a:t>ẩm</a:t>
            </a:r>
            <a:r>
              <a:rPr lang="en-US" altLang="en-US" sz="1100">
                <a:solidFill>
                  <a:schemeClr val="bg1"/>
                </a:solidFill>
                <a:latin typeface="Segoe UI" panose="020B0502040204020203" pitchFamily="34" charset="0"/>
                <a:cs typeface="Segoe UI" panose="020B0502040204020203" pitchFamily="34" charset="0"/>
              </a:rPr>
              <a:t> – DHT11</a:t>
            </a:r>
            <a:endParaRPr kumimoji="0" lang="en-US" altLang="en-US" sz="1100" b="0" i="0" u="none" strike="noStrike" cap="none" normalizeH="0" baseline="0">
              <a:ln>
                <a:noFill/>
              </a:ln>
              <a:solidFill>
                <a:schemeClr val="bg1"/>
              </a:solidFill>
              <a:effectLst/>
              <a:latin typeface="Segoe UI" panose="020B0502040204020203" pitchFamily="34" charset="0"/>
              <a:cs typeface="Segoe UI" panose="020B0502040204020203" pitchFamily="34" charset="0"/>
            </a:endParaRPr>
          </a:p>
        </p:txBody>
      </p:sp>
      <p:sp>
        <p:nvSpPr>
          <p:cNvPr id="35" name="Rectangle: Rounded Corners 34">
            <a:extLst>
              <a:ext uri="{FF2B5EF4-FFF2-40B4-BE49-F238E27FC236}">
                <a16:creationId xmlns:a16="http://schemas.microsoft.com/office/drawing/2014/main" id="{C45EFEB6-472E-9355-2B34-502D577CB75A}"/>
              </a:ext>
            </a:extLst>
          </p:cNvPr>
          <p:cNvSpPr/>
          <p:nvPr/>
        </p:nvSpPr>
        <p:spPr>
          <a:xfrm>
            <a:off x="810472" y="4075576"/>
            <a:ext cx="1318838" cy="396379"/>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Đọc</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dữ</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liệu</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giấc</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ngủ</a:t>
            </a:r>
            <a:endParaRPr lang="en-US" sz="1100">
              <a:latin typeface="Segoe UI" panose="020B0502040204020203" pitchFamily="34" charset="0"/>
              <a:cs typeface="Segoe UI" panose="020B0502040204020203" pitchFamily="34" charset="0"/>
            </a:endParaRPr>
          </a:p>
        </p:txBody>
      </p:sp>
      <p:sp>
        <p:nvSpPr>
          <p:cNvPr id="36" name="Rectangle: Rounded Corners 35">
            <a:extLst>
              <a:ext uri="{FF2B5EF4-FFF2-40B4-BE49-F238E27FC236}">
                <a16:creationId xmlns:a16="http://schemas.microsoft.com/office/drawing/2014/main" id="{22F1BCF9-B8A6-A675-6A1C-59709FC28960}"/>
              </a:ext>
            </a:extLst>
          </p:cNvPr>
          <p:cNvSpPr/>
          <p:nvPr/>
        </p:nvSpPr>
        <p:spPr>
          <a:xfrm>
            <a:off x="813906" y="4633778"/>
            <a:ext cx="1318838" cy="396379"/>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Phân</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tích</a:t>
            </a:r>
            <a:r>
              <a:rPr lang="en-US" sz="1100">
                <a:latin typeface="Segoe UI" panose="020B0502040204020203" pitchFamily="34" charset="0"/>
                <a:cs typeface="Segoe UI" panose="020B0502040204020203" pitchFamily="34" charset="0"/>
              </a:rPr>
              <a:t> </a:t>
            </a:r>
          </a:p>
          <a:p>
            <a:pPr algn="ctr"/>
            <a:r>
              <a:rPr lang="en-US" sz="1100" err="1">
                <a:latin typeface="Segoe UI" panose="020B0502040204020203" pitchFamily="34" charset="0"/>
                <a:cs typeface="Segoe UI" panose="020B0502040204020203" pitchFamily="34" charset="0"/>
              </a:rPr>
              <a:t>giai</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đoạn</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ngủ</a:t>
            </a:r>
            <a:endParaRPr lang="en-US" sz="1100">
              <a:latin typeface="Segoe UI" panose="020B0502040204020203" pitchFamily="34" charset="0"/>
              <a:cs typeface="Segoe UI" panose="020B0502040204020203" pitchFamily="34" charset="0"/>
            </a:endParaRPr>
          </a:p>
        </p:txBody>
      </p:sp>
      <p:cxnSp>
        <p:nvCxnSpPr>
          <p:cNvPr id="37" name="Straight Arrow Connector 36">
            <a:extLst>
              <a:ext uri="{FF2B5EF4-FFF2-40B4-BE49-F238E27FC236}">
                <a16:creationId xmlns:a16="http://schemas.microsoft.com/office/drawing/2014/main" id="{DFBDF9F8-5CFB-166A-F18F-A645DDA48058}"/>
              </a:ext>
            </a:extLst>
          </p:cNvPr>
          <p:cNvCxnSpPr>
            <a:cxnSpLocks/>
            <a:stCxn id="35" idx="2"/>
            <a:endCxn id="36" idx="0"/>
          </p:cNvCxnSpPr>
          <p:nvPr/>
        </p:nvCxnSpPr>
        <p:spPr>
          <a:xfrm>
            <a:off x="1469891" y="4471955"/>
            <a:ext cx="3434" cy="16182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8" name="Freeform 7">
            <a:extLst>
              <a:ext uri="{FF2B5EF4-FFF2-40B4-BE49-F238E27FC236}">
                <a16:creationId xmlns:a16="http://schemas.microsoft.com/office/drawing/2014/main" id="{6A984568-A18C-8D6E-9D43-CBC3D55F8246}"/>
              </a:ext>
            </a:extLst>
          </p:cNvPr>
          <p:cNvSpPr>
            <a:spLocks noChangeAspect="1"/>
          </p:cNvSpPr>
          <p:nvPr/>
        </p:nvSpPr>
        <p:spPr>
          <a:xfrm flipH="1">
            <a:off x="4595710" y="1746493"/>
            <a:ext cx="1557217" cy="770223"/>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a:solidFill>
                <a:schemeClr val="tx1"/>
              </a:solidFill>
            </a:endParaRPr>
          </a:p>
        </p:txBody>
      </p:sp>
      <p:sp>
        <p:nvSpPr>
          <p:cNvPr id="39" name="TextBox 38">
            <a:extLst>
              <a:ext uri="{FF2B5EF4-FFF2-40B4-BE49-F238E27FC236}">
                <a16:creationId xmlns:a16="http://schemas.microsoft.com/office/drawing/2014/main" id="{A6B0F8EA-021A-1704-42AC-54003E9949BC}"/>
              </a:ext>
            </a:extLst>
          </p:cNvPr>
          <p:cNvSpPr txBox="1"/>
          <p:nvPr/>
        </p:nvSpPr>
        <p:spPr>
          <a:xfrm>
            <a:off x="1654231" y="5921279"/>
            <a:ext cx="1389742" cy="276999"/>
          </a:xfrm>
          <a:prstGeom prst="rect">
            <a:avLst/>
          </a:prstGeom>
          <a:noFill/>
        </p:spPr>
        <p:txBody>
          <a:bodyPr wrap="square" rtlCol="0">
            <a:spAutoFit/>
          </a:bodyPr>
          <a:lstStyle/>
          <a:p>
            <a:pPr algn="ctr"/>
            <a:r>
              <a:rPr lang="en-US" sz="1200" err="1">
                <a:latin typeface="Segoe UI" panose="020B0502040204020203" pitchFamily="34" charset="0"/>
                <a:cs typeface="Segoe UI" panose="020B0502040204020203" pitchFamily="34" charset="0"/>
              </a:rPr>
              <a:t>Tín</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hiệu</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nhiệt</a:t>
            </a:r>
            <a:endParaRPr lang="en-US" sz="1200">
              <a:latin typeface="Segoe UI" panose="020B0502040204020203" pitchFamily="34" charset="0"/>
              <a:cs typeface="Segoe UI" panose="020B0502040204020203" pitchFamily="34" charset="0"/>
            </a:endParaRPr>
          </a:p>
        </p:txBody>
      </p:sp>
      <p:sp>
        <p:nvSpPr>
          <p:cNvPr id="40" name="Rectangle: Rounded Corners 39">
            <a:extLst>
              <a:ext uri="{FF2B5EF4-FFF2-40B4-BE49-F238E27FC236}">
                <a16:creationId xmlns:a16="http://schemas.microsoft.com/office/drawing/2014/main" id="{F65846E8-8F3B-92D6-EE5D-928ED22D7E20}"/>
              </a:ext>
            </a:extLst>
          </p:cNvPr>
          <p:cNvSpPr/>
          <p:nvPr/>
        </p:nvSpPr>
        <p:spPr>
          <a:xfrm>
            <a:off x="2309341" y="4092767"/>
            <a:ext cx="810409" cy="383646"/>
          </a:xfrm>
          <a:prstGeom prst="roundRect">
            <a:avLst>
              <a:gd name="adj" fmla="val 10283"/>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Đọc</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điều</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khiển</a:t>
            </a:r>
            <a:endParaRPr lang="en-US" sz="1100">
              <a:latin typeface="Segoe UI" panose="020B0502040204020203" pitchFamily="34" charset="0"/>
              <a:cs typeface="Segoe UI" panose="020B0502040204020203" pitchFamily="34" charset="0"/>
            </a:endParaRPr>
          </a:p>
        </p:txBody>
      </p:sp>
      <p:sp>
        <p:nvSpPr>
          <p:cNvPr id="41" name="Rectangle: Rounded Corners 40">
            <a:extLst>
              <a:ext uri="{FF2B5EF4-FFF2-40B4-BE49-F238E27FC236}">
                <a16:creationId xmlns:a16="http://schemas.microsoft.com/office/drawing/2014/main" id="{F523B6FA-FE77-FF06-4E26-88DA0BEACEBA}"/>
              </a:ext>
            </a:extLst>
          </p:cNvPr>
          <p:cNvSpPr/>
          <p:nvPr/>
        </p:nvSpPr>
        <p:spPr>
          <a:xfrm>
            <a:off x="3169244" y="4091349"/>
            <a:ext cx="647688" cy="383646"/>
          </a:xfrm>
          <a:prstGeom prst="roundRect">
            <a:avLst>
              <a:gd name="adj" fmla="val 10283"/>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Tải</a:t>
            </a:r>
            <a:r>
              <a:rPr lang="en-US" sz="1100">
                <a:latin typeface="Segoe UI" panose="020B0502040204020203" pitchFamily="34" charset="0"/>
                <a:cs typeface="Segoe UI" panose="020B0502040204020203" pitchFamily="34" charset="0"/>
              </a:rPr>
              <a:t> </a:t>
            </a:r>
          </a:p>
          <a:p>
            <a:pPr algn="ctr"/>
            <a:r>
              <a:rPr lang="en-US" sz="1100" err="1">
                <a:latin typeface="Segoe UI" panose="020B0502040204020203" pitchFamily="34" charset="0"/>
                <a:cs typeface="Segoe UI" panose="020B0502040204020203" pitchFamily="34" charset="0"/>
              </a:rPr>
              <a:t>dữ</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liệu</a:t>
            </a:r>
            <a:endParaRPr lang="en-US" sz="1100">
              <a:latin typeface="Segoe UI" panose="020B0502040204020203" pitchFamily="34" charset="0"/>
              <a:cs typeface="Segoe UI" panose="020B0502040204020203" pitchFamily="34" charset="0"/>
            </a:endParaRPr>
          </a:p>
        </p:txBody>
      </p:sp>
      <p:cxnSp>
        <p:nvCxnSpPr>
          <p:cNvPr id="42" name="Straight Arrow Connector 41">
            <a:extLst>
              <a:ext uri="{FF2B5EF4-FFF2-40B4-BE49-F238E27FC236}">
                <a16:creationId xmlns:a16="http://schemas.microsoft.com/office/drawing/2014/main" id="{D7754AE9-1C04-D953-76CA-479EBE072B01}"/>
              </a:ext>
            </a:extLst>
          </p:cNvPr>
          <p:cNvCxnSpPr>
            <a:cxnSpLocks/>
            <a:stCxn id="36" idx="3"/>
            <a:endCxn id="31" idx="1"/>
          </p:cNvCxnSpPr>
          <p:nvPr/>
        </p:nvCxnSpPr>
        <p:spPr>
          <a:xfrm>
            <a:off x="2132744" y="4831968"/>
            <a:ext cx="176138" cy="19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64150DD-171E-9EC6-E791-CAB580F238D6}"/>
              </a:ext>
            </a:extLst>
          </p:cNvPr>
          <p:cNvCxnSpPr>
            <a:cxnSpLocks/>
            <a:endCxn id="41" idx="2"/>
          </p:cNvCxnSpPr>
          <p:nvPr/>
        </p:nvCxnSpPr>
        <p:spPr>
          <a:xfrm flipV="1">
            <a:off x="3493088" y="4474995"/>
            <a:ext cx="0" cy="17232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6FD14C5-1358-FFE9-39DC-74EB6CE5B1EE}"/>
              </a:ext>
            </a:extLst>
          </p:cNvPr>
          <p:cNvSpPr txBox="1"/>
          <p:nvPr/>
        </p:nvSpPr>
        <p:spPr>
          <a:xfrm>
            <a:off x="4730867" y="2070774"/>
            <a:ext cx="1491639" cy="369332"/>
          </a:xfrm>
          <a:prstGeom prst="rect">
            <a:avLst/>
          </a:prstGeom>
          <a:noFill/>
        </p:spPr>
        <p:txBody>
          <a:bodyPr wrap="square">
            <a:spAutoFit/>
          </a:bodyPr>
          <a:lstStyle/>
          <a:p>
            <a:pPr algn="ctr"/>
            <a:r>
              <a:rPr lang="en-US" altLang="ko-KR" sz="1800" b="1">
                <a:solidFill>
                  <a:srgbClr val="003366"/>
                </a:solidFill>
              </a:rPr>
              <a:t>Firebase</a:t>
            </a:r>
            <a:endParaRPr lang="ko-KR" altLang="en-US" sz="1800" b="1">
              <a:solidFill>
                <a:srgbClr val="003366"/>
              </a:solidFill>
            </a:endParaRPr>
          </a:p>
        </p:txBody>
      </p:sp>
      <p:cxnSp>
        <p:nvCxnSpPr>
          <p:cNvPr id="45" name="Straight Arrow Connector 44">
            <a:extLst>
              <a:ext uri="{FF2B5EF4-FFF2-40B4-BE49-F238E27FC236}">
                <a16:creationId xmlns:a16="http://schemas.microsoft.com/office/drawing/2014/main" id="{3CE815DC-B8B1-7E28-16C4-DAC968EC9B80}"/>
              </a:ext>
            </a:extLst>
          </p:cNvPr>
          <p:cNvCxnSpPr>
            <a:cxnSpLocks/>
            <a:stCxn id="31" idx="3"/>
            <a:endCxn id="32" idx="1"/>
          </p:cNvCxnSpPr>
          <p:nvPr/>
        </p:nvCxnSpPr>
        <p:spPr>
          <a:xfrm flipV="1">
            <a:off x="3807007" y="4833523"/>
            <a:ext cx="272405" cy="34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992F32-33EF-148B-2429-F01118B9FAE8}"/>
              </a:ext>
            </a:extLst>
          </p:cNvPr>
          <p:cNvCxnSpPr>
            <a:cxnSpLocks/>
            <a:stCxn id="39" idx="0"/>
            <a:endCxn id="34" idx="2"/>
          </p:cNvCxnSpPr>
          <p:nvPr/>
        </p:nvCxnSpPr>
        <p:spPr>
          <a:xfrm flipV="1">
            <a:off x="2349102" y="5557487"/>
            <a:ext cx="0" cy="36379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3E95E22-7D13-C84C-AEDD-28E34F4E0C48}"/>
              </a:ext>
            </a:extLst>
          </p:cNvPr>
          <p:cNvCxnSpPr>
            <a:cxnSpLocks/>
            <a:stCxn id="40" idx="2"/>
          </p:cNvCxnSpPr>
          <p:nvPr/>
        </p:nvCxnSpPr>
        <p:spPr>
          <a:xfrm>
            <a:off x="2714546" y="4476413"/>
            <a:ext cx="0" cy="18086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A229A7F7-1B01-F1F4-E366-AA5D648AF933}"/>
              </a:ext>
            </a:extLst>
          </p:cNvPr>
          <p:cNvSpPr/>
          <p:nvPr/>
        </p:nvSpPr>
        <p:spPr>
          <a:xfrm>
            <a:off x="800892" y="1722835"/>
            <a:ext cx="1465022" cy="260606"/>
          </a:xfrm>
          <a:prstGeom prst="roundRect">
            <a:avLst>
              <a:gd name="adj" fmla="val 10283"/>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Hiển</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thị</a:t>
            </a:r>
            <a:endParaRPr lang="en-US" sz="1100">
              <a:latin typeface="Segoe UI" panose="020B0502040204020203" pitchFamily="34" charset="0"/>
              <a:cs typeface="Segoe UI" panose="020B0502040204020203" pitchFamily="34" charset="0"/>
            </a:endParaRPr>
          </a:p>
        </p:txBody>
      </p:sp>
      <p:sp>
        <p:nvSpPr>
          <p:cNvPr id="49" name="Rectangle: Rounded Corners 48">
            <a:extLst>
              <a:ext uri="{FF2B5EF4-FFF2-40B4-BE49-F238E27FC236}">
                <a16:creationId xmlns:a16="http://schemas.microsoft.com/office/drawing/2014/main" id="{0E781CB0-18AD-49B0-73E0-AB8607E9F856}"/>
              </a:ext>
            </a:extLst>
          </p:cNvPr>
          <p:cNvSpPr/>
          <p:nvPr/>
        </p:nvSpPr>
        <p:spPr>
          <a:xfrm>
            <a:off x="797714" y="2335845"/>
            <a:ext cx="1465022" cy="260606"/>
          </a:xfrm>
          <a:prstGeom prst="roundRect">
            <a:avLst>
              <a:gd name="adj" fmla="val 10283"/>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Điều</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khiển</a:t>
            </a:r>
            <a:endParaRPr lang="en-US" sz="1100">
              <a:latin typeface="Segoe UI" panose="020B0502040204020203" pitchFamily="34" charset="0"/>
              <a:cs typeface="Segoe UI" panose="020B0502040204020203" pitchFamily="34" charset="0"/>
            </a:endParaRPr>
          </a:p>
        </p:txBody>
      </p:sp>
      <p:sp>
        <p:nvSpPr>
          <p:cNvPr id="50" name="Rectangle 18">
            <a:extLst>
              <a:ext uri="{FF2B5EF4-FFF2-40B4-BE49-F238E27FC236}">
                <a16:creationId xmlns:a16="http://schemas.microsoft.com/office/drawing/2014/main" id="{9ABC8B76-BE82-6190-25A8-F1E46F6F8628}"/>
              </a:ext>
            </a:extLst>
          </p:cNvPr>
          <p:cNvSpPr/>
          <p:nvPr/>
        </p:nvSpPr>
        <p:spPr>
          <a:xfrm>
            <a:off x="646396" y="1590813"/>
            <a:ext cx="1770953" cy="158774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Rectangle: Rounded Corners 50">
            <a:extLst>
              <a:ext uri="{FF2B5EF4-FFF2-40B4-BE49-F238E27FC236}">
                <a16:creationId xmlns:a16="http://schemas.microsoft.com/office/drawing/2014/main" id="{0D4A6DEE-ADFF-2201-8C0B-38FFAE0DF4D0}"/>
              </a:ext>
            </a:extLst>
          </p:cNvPr>
          <p:cNvSpPr/>
          <p:nvPr/>
        </p:nvSpPr>
        <p:spPr>
          <a:xfrm>
            <a:off x="807044" y="2030907"/>
            <a:ext cx="1465022" cy="260606"/>
          </a:xfrm>
          <a:prstGeom prst="roundRect">
            <a:avLst>
              <a:gd name="adj" fmla="val 10283"/>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Cài</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đặt</a:t>
            </a:r>
            <a:endParaRPr lang="en-US" sz="1100">
              <a:latin typeface="Segoe UI" panose="020B0502040204020203" pitchFamily="34" charset="0"/>
              <a:cs typeface="Segoe UI" panose="020B0502040204020203" pitchFamily="34" charset="0"/>
            </a:endParaRPr>
          </a:p>
        </p:txBody>
      </p:sp>
      <p:grpSp>
        <p:nvGrpSpPr>
          <p:cNvPr id="52" name="Group 51">
            <a:extLst>
              <a:ext uri="{FF2B5EF4-FFF2-40B4-BE49-F238E27FC236}">
                <a16:creationId xmlns:a16="http://schemas.microsoft.com/office/drawing/2014/main" id="{2B02E824-CFBC-D10C-0DCE-F1E44FED2798}"/>
              </a:ext>
            </a:extLst>
          </p:cNvPr>
          <p:cNvGrpSpPr/>
          <p:nvPr/>
        </p:nvGrpSpPr>
        <p:grpSpPr>
          <a:xfrm flipH="1">
            <a:off x="8953258" y="2640918"/>
            <a:ext cx="2647083" cy="3566323"/>
            <a:chOff x="514302" y="1076933"/>
            <a:chExt cx="3307337" cy="4455861"/>
          </a:xfrm>
        </p:grpSpPr>
        <p:sp>
          <p:nvSpPr>
            <p:cNvPr id="53" name="Rectangle 52">
              <a:extLst>
                <a:ext uri="{FF2B5EF4-FFF2-40B4-BE49-F238E27FC236}">
                  <a16:creationId xmlns:a16="http://schemas.microsoft.com/office/drawing/2014/main" id="{86B76985-42DD-CBA8-9103-882778DBD517}"/>
                </a:ext>
              </a:extLst>
            </p:cNvPr>
            <p:cNvSpPr/>
            <p:nvPr/>
          </p:nvSpPr>
          <p:spPr>
            <a:xfrm>
              <a:off x="2413058" y="3793866"/>
              <a:ext cx="251195" cy="1245677"/>
            </a:xfrm>
            <a:prstGeom prst="rect">
              <a:avLst/>
            </a:prstGeom>
            <a:solidFill>
              <a:srgbClr val="FFA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Hình ảnh 12" descr="Ảnh có chứa giường, trong nhà, gối, quần áo ngủ&#10;&#10;Mô tả được tạo tự động">
              <a:extLst>
                <a:ext uri="{FF2B5EF4-FFF2-40B4-BE49-F238E27FC236}">
                  <a16:creationId xmlns:a16="http://schemas.microsoft.com/office/drawing/2014/main" id="{64EF8F7E-1421-8C05-C167-77A82EF230F1}"/>
                </a:ext>
              </a:extLst>
            </p:cNvPr>
            <p:cNvPicPr>
              <a:picLocks noChangeAspect="1"/>
            </p:cNvPicPr>
            <p:nvPr/>
          </p:nvPicPr>
          <p:blipFill rotWithShape="1">
            <a:blip r:embed="rId3"/>
            <a:srcRect l="10849" t="26167" r="12047" b="21272"/>
            <a:stretch/>
          </p:blipFill>
          <p:spPr>
            <a:xfrm>
              <a:off x="703565" y="1076933"/>
              <a:ext cx="1975358" cy="1346635"/>
            </a:xfrm>
            <a:prstGeom prst="rect">
              <a:avLst/>
            </a:prstGeom>
          </p:spPr>
        </p:pic>
        <p:pic>
          <p:nvPicPr>
            <p:cNvPr id="55" name="Graphic 54">
              <a:extLst>
                <a:ext uri="{FF2B5EF4-FFF2-40B4-BE49-F238E27FC236}">
                  <a16:creationId xmlns:a16="http://schemas.microsoft.com/office/drawing/2014/main" id="{86D72988-E7EE-0D08-9A1F-0A4D670E65B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036" r="80141" b="40468"/>
            <a:stretch/>
          </p:blipFill>
          <p:spPr>
            <a:xfrm>
              <a:off x="514302" y="1165296"/>
              <a:ext cx="3307337" cy="4367498"/>
            </a:xfrm>
            <a:prstGeom prst="rect">
              <a:avLst/>
            </a:prstGeom>
          </p:spPr>
        </p:pic>
        <p:sp>
          <p:nvSpPr>
            <p:cNvPr id="56" name="Oval 55">
              <a:extLst>
                <a:ext uri="{FF2B5EF4-FFF2-40B4-BE49-F238E27FC236}">
                  <a16:creationId xmlns:a16="http://schemas.microsoft.com/office/drawing/2014/main" id="{4D643B34-CA72-E4C7-7A29-88018E3F05D9}"/>
                </a:ext>
              </a:extLst>
            </p:cNvPr>
            <p:cNvSpPr/>
            <p:nvPr/>
          </p:nvSpPr>
          <p:spPr>
            <a:xfrm>
              <a:off x="1451610" y="1961444"/>
              <a:ext cx="72904" cy="72730"/>
            </a:xfrm>
            <a:prstGeom prst="ellipse">
              <a:avLst/>
            </a:prstGeom>
            <a:solidFill>
              <a:srgbClr val="FFA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B294F05-1DC6-1AB6-7A25-31F005FCF9D3}"/>
                </a:ext>
              </a:extLst>
            </p:cNvPr>
            <p:cNvSpPr/>
            <p:nvPr/>
          </p:nvSpPr>
          <p:spPr>
            <a:xfrm>
              <a:off x="1452158" y="1966471"/>
              <a:ext cx="81915" cy="4571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8" name="Oval 57">
              <a:extLst>
                <a:ext uri="{FF2B5EF4-FFF2-40B4-BE49-F238E27FC236}">
                  <a16:creationId xmlns:a16="http://schemas.microsoft.com/office/drawing/2014/main" id="{AB5E1B65-B884-717A-C0A5-C8231E958224}"/>
                </a:ext>
              </a:extLst>
            </p:cNvPr>
            <p:cNvSpPr/>
            <p:nvPr/>
          </p:nvSpPr>
          <p:spPr>
            <a:xfrm>
              <a:off x="1783658" y="1963063"/>
              <a:ext cx="72904" cy="72730"/>
            </a:xfrm>
            <a:prstGeom prst="ellipse">
              <a:avLst/>
            </a:prstGeom>
            <a:solidFill>
              <a:srgbClr val="FFA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45F12309-36D5-91EC-128D-B06396B74907}"/>
                </a:ext>
              </a:extLst>
            </p:cNvPr>
            <p:cNvSpPr/>
            <p:nvPr/>
          </p:nvSpPr>
          <p:spPr>
            <a:xfrm>
              <a:off x="1775195" y="1970491"/>
              <a:ext cx="81915" cy="4571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60" name="Oval 59">
              <a:extLst>
                <a:ext uri="{FF2B5EF4-FFF2-40B4-BE49-F238E27FC236}">
                  <a16:creationId xmlns:a16="http://schemas.microsoft.com/office/drawing/2014/main" id="{CCE1B98D-8719-066F-9FFD-993A0147AA87}"/>
                </a:ext>
              </a:extLst>
            </p:cNvPr>
            <p:cNvSpPr/>
            <p:nvPr/>
          </p:nvSpPr>
          <p:spPr>
            <a:xfrm>
              <a:off x="1443990" y="1857810"/>
              <a:ext cx="103882" cy="103634"/>
            </a:xfrm>
            <a:prstGeom prst="ellipse">
              <a:avLst/>
            </a:prstGeom>
            <a:solidFill>
              <a:srgbClr val="FFA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2C1954D-9CBA-EB81-AEAD-9324895E0202}"/>
                </a:ext>
              </a:extLst>
            </p:cNvPr>
            <p:cNvSpPr/>
            <p:nvPr/>
          </p:nvSpPr>
          <p:spPr>
            <a:xfrm>
              <a:off x="1759925" y="1854402"/>
              <a:ext cx="103882" cy="103634"/>
            </a:xfrm>
            <a:prstGeom prst="ellipse">
              <a:avLst/>
            </a:prstGeom>
            <a:solidFill>
              <a:srgbClr val="FFA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FB1A4BEC-C405-4ADA-8961-954E5A3785A6}"/>
                </a:ext>
              </a:extLst>
            </p:cNvPr>
            <p:cNvSpPr/>
            <p:nvPr/>
          </p:nvSpPr>
          <p:spPr>
            <a:xfrm>
              <a:off x="2438577" y="4721876"/>
              <a:ext cx="200328" cy="1684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3" name="Connector: Curved 62">
            <a:extLst>
              <a:ext uri="{FF2B5EF4-FFF2-40B4-BE49-F238E27FC236}">
                <a16:creationId xmlns:a16="http://schemas.microsoft.com/office/drawing/2014/main" id="{352AAD81-BDA3-B117-6F7E-67C3A5986DDA}"/>
              </a:ext>
            </a:extLst>
          </p:cNvPr>
          <p:cNvCxnSpPr>
            <a:cxnSpLocks/>
            <a:endCxn id="73" idx="3"/>
          </p:cNvCxnSpPr>
          <p:nvPr/>
        </p:nvCxnSpPr>
        <p:spPr>
          <a:xfrm rot="10800000" flipV="1">
            <a:off x="8693456" y="5678561"/>
            <a:ext cx="1132581" cy="413269"/>
          </a:xfrm>
          <a:prstGeom prst="curved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3AF1885-F8DB-9E4C-7A2C-EDC8ACA6FB57}"/>
              </a:ext>
            </a:extLst>
          </p:cNvPr>
          <p:cNvSpPr txBox="1"/>
          <p:nvPr/>
        </p:nvSpPr>
        <p:spPr>
          <a:xfrm>
            <a:off x="338736" y="3714568"/>
            <a:ext cx="1495451" cy="338554"/>
          </a:xfrm>
          <a:prstGeom prst="rect">
            <a:avLst/>
          </a:prstGeom>
          <a:noFill/>
        </p:spPr>
        <p:txBody>
          <a:bodyPr wrap="square" rtlCol="0">
            <a:spAutoFit/>
          </a:bodyPr>
          <a:lstStyle/>
          <a:p>
            <a:pPr algn="ctr"/>
            <a:r>
              <a:rPr lang="en-US" sz="1600" b="1">
                <a:solidFill>
                  <a:schemeClr val="bg1"/>
                </a:solidFill>
              </a:rPr>
              <a:t>ESP2</a:t>
            </a:r>
          </a:p>
        </p:txBody>
      </p:sp>
      <p:pic>
        <p:nvPicPr>
          <p:cNvPr id="65" name="Picture 2" descr="Điều hòa Panasonic N9WKH-8M 9000Btu 1 chiều">
            <a:extLst>
              <a:ext uri="{FF2B5EF4-FFF2-40B4-BE49-F238E27FC236}">
                <a16:creationId xmlns:a16="http://schemas.microsoft.com/office/drawing/2014/main" id="{F7EB7588-14CE-8927-F38F-E8CEA34290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0118" b="31366"/>
          <a:stretch/>
        </p:blipFill>
        <p:spPr bwMode="auto">
          <a:xfrm>
            <a:off x="9506517" y="1576920"/>
            <a:ext cx="2193738" cy="844960"/>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Rounded Corners 65">
            <a:extLst>
              <a:ext uri="{FF2B5EF4-FFF2-40B4-BE49-F238E27FC236}">
                <a16:creationId xmlns:a16="http://schemas.microsoft.com/office/drawing/2014/main" id="{A29FA4E6-0FCB-A9E7-E219-593ACAA1D1F0}"/>
              </a:ext>
            </a:extLst>
          </p:cNvPr>
          <p:cNvSpPr/>
          <p:nvPr/>
        </p:nvSpPr>
        <p:spPr>
          <a:xfrm>
            <a:off x="5805299" y="3653456"/>
            <a:ext cx="3189244" cy="2106439"/>
          </a:xfrm>
          <a:prstGeom prst="roundRect">
            <a:avLst>
              <a:gd name="adj" fmla="val 57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B9A1F40C-A96C-B186-47F3-8EB052291993}"/>
              </a:ext>
            </a:extLst>
          </p:cNvPr>
          <p:cNvSpPr/>
          <p:nvPr/>
        </p:nvSpPr>
        <p:spPr>
          <a:xfrm>
            <a:off x="5907663" y="3700748"/>
            <a:ext cx="3006143" cy="1372774"/>
          </a:xfrm>
          <a:prstGeom prst="roundRect">
            <a:avLst>
              <a:gd name="adj" fmla="val 474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8C38D031-46E3-0216-E8DF-55814E55FB39}"/>
              </a:ext>
            </a:extLst>
          </p:cNvPr>
          <p:cNvSpPr/>
          <p:nvPr/>
        </p:nvSpPr>
        <p:spPr>
          <a:xfrm>
            <a:off x="7248000" y="4025818"/>
            <a:ext cx="1559395" cy="407194"/>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latin typeface="Segoe UI" panose="020B0502040204020203" pitchFamily="34" charset="0"/>
                <a:cs typeface="Segoe UI" panose="020B0502040204020203" pitchFamily="34" charset="0"/>
              </a:rPr>
              <a:t>Tiền</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xử</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lí</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dữ</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liệu</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giấc</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ngủ</a:t>
            </a:r>
            <a:endParaRPr lang="en-US" sz="1200">
              <a:latin typeface="Segoe UI" panose="020B0502040204020203" pitchFamily="34" charset="0"/>
              <a:cs typeface="Segoe UI" panose="020B0502040204020203" pitchFamily="34" charset="0"/>
            </a:endParaRPr>
          </a:p>
        </p:txBody>
      </p:sp>
      <p:sp>
        <p:nvSpPr>
          <p:cNvPr id="69" name="Rectangle: Rounded Corners 68">
            <a:extLst>
              <a:ext uri="{FF2B5EF4-FFF2-40B4-BE49-F238E27FC236}">
                <a16:creationId xmlns:a16="http://schemas.microsoft.com/office/drawing/2014/main" id="{B9CB8317-477D-846E-4D75-1D2E8E039363}"/>
              </a:ext>
            </a:extLst>
          </p:cNvPr>
          <p:cNvSpPr/>
          <p:nvPr/>
        </p:nvSpPr>
        <p:spPr>
          <a:xfrm>
            <a:off x="6016375" y="5141452"/>
            <a:ext cx="1366473" cy="42931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Cảm</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biến</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nhịp</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tim</a:t>
            </a:r>
            <a:r>
              <a:rPr lang="en-US" sz="1100">
                <a:latin typeface="Segoe UI" panose="020B0502040204020203" pitchFamily="34" charset="0"/>
                <a:cs typeface="Segoe UI" panose="020B0502040204020203" pitchFamily="34" charset="0"/>
              </a:rPr>
              <a:t> MAX30100</a:t>
            </a:r>
          </a:p>
        </p:txBody>
      </p:sp>
      <p:sp>
        <p:nvSpPr>
          <p:cNvPr id="70" name="Rectangle: Rounded Corners 69">
            <a:extLst>
              <a:ext uri="{FF2B5EF4-FFF2-40B4-BE49-F238E27FC236}">
                <a16:creationId xmlns:a16="http://schemas.microsoft.com/office/drawing/2014/main" id="{504AB407-E58B-E08C-BDD6-A606E7C15D6D}"/>
              </a:ext>
            </a:extLst>
          </p:cNvPr>
          <p:cNvSpPr/>
          <p:nvPr/>
        </p:nvSpPr>
        <p:spPr>
          <a:xfrm>
            <a:off x="7437819" y="5135389"/>
            <a:ext cx="1353874" cy="42931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100" err="1">
                <a:solidFill>
                  <a:srgbClr val="E8EAED"/>
                </a:solidFill>
                <a:latin typeface="Segoe UI" panose="020B0502040204020203" pitchFamily="34" charset="0"/>
                <a:cs typeface="Segoe UI" panose="020B0502040204020203" pitchFamily="34" charset="0"/>
              </a:rPr>
              <a:t>Cảm</a:t>
            </a:r>
            <a:r>
              <a:rPr lang="en-US" altLang="en-US" sz="1100">
                <a:solidFill>
                  <a:srgbClr val="E8EAED"/>
                </a:solidFill>
                <a:latin typeface="Segoe UI" panose="020B0502040204020203" pitchFamily="34" charset="0"/>
                <a:cs typeface="Segoe UI" panose="020B0502040204020203" pitchFamily="34" charset="0"/>
              </a:rPr>
              <a:t> </a:t>
            </a:r>
            <a:r>
              <a:rPr lang="en-US" altLang="en-US" sz="1100" err="1">
                <a:solidFill>
                  <a:srgbClr val="E8EAED"/>
                </a:solidFill>
                <a:latin typeface="Segoe UI" panose="020B0502040204020203" pitchFamily="34" charset="0"/>
                <a:cs typeface="Segoe UI" panose="020B0502040204020203" pitchFamily="34" charset="0"/>
              </a:rPr>
              <a:t>biến</a:t>
            </a:r>
            <a:r>
              <a:rPr lang="en-US" altLang="en-US" sz="1100">
                <a:solidFill>
                  <a:srgbClr val="E8EAED"/>
                </a:solidFill>
                <a:latin typeface="Segoe UI" panose="020B0502040204020203" pitchFamily="34" charset="0"/>
                <a:cs typeface="Segoe UI" panose="020B0502040204020203" pitchFamily="34" charset="0"/>
              </a:rPr>
              <a:t> </a:t>
            </a:r>
            <a:r>
              <a:rPr lang="en-US" altLang="en-US" sz="1100" err="1">
                <a:solidFill>
                  <a:srgbClr val="E8EAED"/>
                </a:solidFill>
                <a:latin typeface="Segoe UI" panose="020B0502040204020203" pitchFamily="34" charset="0"/>
                <a:cs typeface="Segoe UI" panose="020B0502040204020203" pitchFamily="34" charset="0"/>
              </a:rPr>
              <a:t>gia</a:t>
            </a:r>
            <a:r>
              <a:rPr lang="en-US" altLang="en-US" sz="1100">
                <a:solidFill>
                  <a:srgbClr val="E8EAED"/>
                </a:solidFill>
                <a:latin typeface="Segoe UI" panose="020B0502040204020203" pitchFamily="34" charset="0"/>
                <a:cs typeface="Segoe UI" panose="020B0502040204020203" pitchFamily="34" charset="0"/>
              </a:rPr>
              <a:t> </a:t>
            </a:r>
            <a:r>
              <a:rPr lang="en-US" altLang="en-US" sz="1100" err="1">
                <a:solidFill>
                  <a:srgbClr val="E8EAED"/>
                </a:solidFill>
                <a:latin typeface="Segoe UI" panose="020B0502040204020203" pitchFamily="34" charset="0"/>
                <a:cs typeface="Segoe UI" panose="020B0502040204020203" pitchFamily="34" charset="0"/>
              </a:rPr>
              <a:t>tốc</a:t>
            </a:r>
            <a:endParaRPr lang="en-US" altLang="en-US" sz="1100">
              <a:solidFill>
                <a:srgbClr val="E8EAED"/>
              </a:solidFill>
              <a:latin typeface="Segoe UI" panose="020B0502040204020203" pitchFamily="34" charset="0"/>
              <a:cs typeface="Segoe UI" panose="020B0502040204020203" pitchFamily="34" charset="0"/>
            </a:endParaRPr>
          </a:p>
          <a:p>
            <a:pPr algn="ctr"/>
            <a:r>
              <a:rPr lang="en-US" sz="1100">
                <a:solidFill>
                  <a:srgbClr val="E8EAED"/>
                </a:solidFill>
                <a:latin typeface="Segoe UI" panose="020B0502040204020203" pitchFamily="34" charset="0"/>
                <a:cs typeface="Segoe UI" panose="020B0502040204020203" pitchFamily="34" charset="0"/>
              </a:rPr>
              <a:t>ADXL345</a:t>
            </a:r>
            <a:endParaRPr lang="en-US" sz="1100">
              <a:latin typeface="Segoe UI" panose="020B0502040204020203" pitchFamily="34" charset="0"/>
              <a:cs typeface="Segoe UI" panose="020B0502040204020203" pitchFamily="34" charset="0"/>
            </a:endParaRPr>
          </a:p>
        </p:txBody>
      </p:sp>
      <p:cxnSp>
        <p:nvCxnSpPr>
          <p:cNvPr id="71" name="Straight Arrow Connector 70">
            <a:extLst>
              <a:ext uri="{FF2B5EF4-FFF2-40B4-BE49-F238E27FC236}">
                <a16:creationId xmlns:a16="http://schemas.microsoft.com/office/drawing/2014/main" id="{2664C91D-116A-E5E2-78CA-3DA83772549E}"/>
              </a:ext>
            </a:extLst>
          </p:cNvPr>
          <p:cNvCxnSpPr>
            <a:cxnSpLocks/>
            <a:stCxn id="72" idx="0"/>
            <a:endCxn id="69" idx="2"/>
          </p:cNvCxnSpPr>
          <p:nvPr/>
        </p:nvCxnSpPr>
        <p:spPr>
          <a:xfrm flipV="1">
            <a:off x="6699612" y="5570769"/>
            <a:ext cx="0" cy="30822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5E0CEDB-1EEC-7393-5DC2-9DC092F19C7D}"/>
              </a:ext>
            </a:extLst>
          </p:cNvPr>
          <p:cNvSpPr txBox="1"/>
          <p:nvPr/>
        </p:nvSpPr>
        <p:spPr>
          <a:xfrm>
            <a:off x="6251742" y="5878995"/>
            <a:ext cx="895739" cy="461665"/>
          </a:xfrm>
          <a:prstGeom prst="rect">
            <a:avLst/>
          </a:prstGeom>
          <a:noFill/>
        </p:spPr>
        <p:txBody>
          <a:bodyPr wrap="square" rtlCol="0">
            <a:spAutoFit/>
          </a:bodyPr>
          <a:lstStyle/>
          <a:p>
            <a:pPr algn="ctr"/>
            <a:r>
              <a:rPr lang="en-US" sz="1200" err="1">
                <a:latin typeface="Segoe UI" panose="020B0502040204020203" pitchFamily="34" charset="0"/>
                <a:cs typeface="Segoe UI" panose="020B0502040204020203" pitchFamily="34" charset="0"/>
              </a:rPr>
              <a:t>Tín</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hiệu</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nhịp</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tim</a:t>
            </a:r>
            <a:endParaRPr lang="en-US" sz="1200">
              <a:latin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8F8F0AEB-ADFB-342C-34D7-64C0460383A1}"/>
              </a:ext>
            </a:extLst>
          </p:cNvPr>
          <p:cNvSpPr txBox="1"/>
          <p:nvPr/>
        </p:nvSpPr>
        <p:spPr>
          <a:xfrm>
            <a:off x="7534973" y="5860998"/>
            <a:ext cx="1158482" cy="461665"/>
          </a:xfrm>
          <a:prstGeom prst="rect">
            <a:avLst/>
          </a:prstGeom>
          <a:noFill/>
        </p:spPr>
        <p:txBody>
          <a:bodyPr wrap="square" rtlCol="0">
            <a:spAutoFit/>
          </a:bodyPr>
          <a:lstStyle/>
          <a:p>
            <a:pPr algn="ctr"/>
            <a:r>
              <a:rPr lang="en-US" sz="1200" err="1">
                <a:latin typeface="Segoe UI" panose="020B0502040204020203" pitchFamily="34" charset="0"/>
                <a:cs typeface="Segoe UI" panose="020B0502040204020203" pitchFamily="34" charset="0"/>
              </a:rPr>
              <a:t>Tín</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hiệu</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chuyển</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động</a:t>
            </a:r>
            <a:endParaRPr lang="en-US" sz="1200">
              <a:latin typeface="Segoe UI" panose="020B0502040204020203" pitchFamily="34" charset="0"/>
              <a:cs typeface="Segoe UI" panose="020B0502040204020203" pitchFamily="34" charset="0"/>
            </a:endParaRPr>
          </a:p>
        </p:txBody>
      </p:sp>
      <p:sp>
        <p:nvSpPr>
          <p:cNvPr id="74" name="Rectangle: Rounded Corners 73">
            <a:extLst>
              <a:ext uri="{FF2B5EF4-FFF2-40B4-BE49-F238E27FC236}">
                <a16:creationId xmlns:a16="http://schemas.microsoft.com/office/drawing/2014/main" id="{96BA459D-1230-1ECF-5F40-80A054AA8EFB}"/>
              </a:ext>
            </a:extLst>
          </p:cNvPr>
          <p:cNvSpPr/>
          <p:nvPr/>
        </p:nvSpPr>
        <p:spPr>
          <a:xfrm>
            <a:off x="6015400" y="4661598"/>
            <a:ext cx="1355300" cy="313084"/>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Bộ</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lọc</a:t>
            </a:r>
            <a:r>
              <a:rPr lang="en-US" sz="1100">
                <a:latin typeface="Segoe UI" panose="020B0502040204020203" pitchFamily="34" charset="0"/>
                <a:cs typeface="Segoe UI" panose="020B0502040204020203" pitchFamily="34" charset="0"/>
              </a:rPr>
              <a:t> IIR</a:t>
            </a:r>
          </a:p>
        </p:txBody>
      </p:sp>
      <p:sp>
        <p:nvSpPr>
          <p:cNvPr id="75" name="Rectangle: Rounded Corners 74">
            <a:extLst>
              <a:ext uri="{FF2B5EF4-FFF2-40B4-BE49-F238E27FC236}">
                <a16:creationId xmlns:a16="http://schemas.microsoft.com/office/drawing/2014/main" id="{3BDD3FAB-FEB4-D1EB-4CA8-B0E8655A918F}"/>
              </a:ext>
            </a:extLst>
          </p:cNvPr>
          <p:cNvSpPr/>
          <p:nvPr/>
        </p:nvSpPr>
        <p:spPr>
          <a:xfrm>
            <a:off x="7437950" y="4671300"/>
            <a:ext cx="1356988" cy="283711"/>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Bộ</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lọc</a:t>
            </a:r>
            <a:r>
              <a:rPr lang="en-US" sz="1100">
                <a:latin typeface="Segoe UI" panose="020B0502040204020203" pitchFamily="34" charset="0"/>
                <a:cs typeface="Segoe UI" panose="020B0502040204020203" pitchFamily="34" charset="0"/>
              </a:rPr>
              <a:t> Kalman</a:t>
            </a:r>
          </a:p>
        </p:txBody>
      </p:sp>
      <p:sp>
        <p:nvSpPr>
          <p:cNvPr id="76" name="Rectangle: Rounded Corners 75">
            <a:extLst>
              <a:ext uri="{FF2B5EF4-FFF2-40B4-BE49-F238E27FC236}">
                <a16:creationId xmlns:a16="http://schemas.microsoft.com/office/drawing/2014/main" id="{10B69DB8-8C13-1912-5487-8FBD564BD032}"/>
              </a:ext>
            </a:extLst>
          </p:cNvPr>
          <p:cNvSpPr/>
          <p:nvPr/>
        </p:nvSpPr>
        <p:spPr>
          <a:xfrm>
            <a:off x="6022102" y="4032669"/>
            <a:ext cx="759901" cy="407194"/>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Truyền</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thông</a:t>
            </a:r>
            <a:endParaRPr lang="en-US" sz="1100">
              <a:latin typeface="Segoe UI" panose="020B0502040204020203" pitchFamily="34" charset="0"/>
              <a:cs typeface="Segoe UI" panose="020B0502040204020203" pitchFamily="34" charset="0"/>
            </a:endParaRPr>
          </a:p>
        </p:txBody>
      </p:sp>
      <p:cxnSp>
        <p:nvCxnSpPr>
          <p:cNvPr id="77" name="Straight Arrow Connector 76">
            <a:extLst>
              <a:ext uri="{FF2B5EF4-FFF2-40B4-BE49-F238E27FC236}">
                <a16:creationId xmlns:a16="http://schemas.microsoft.com/office/drawing/2014/main" id="{8D6AC950-7A26-CA72-3B0E-60B41B7443B8}"/>
              </a:ext>
            </a:extLst>
          </p:cNvPr>
          <p:cNvCxnSpPr>
            <a:cxnSpLocks/>
            <a:stCxn id="73" idx="0"/>
            <a:endCxn id="70" idx="2"/>
          </p:cNvCxnSpPr>
          <p:nvPr/>
        </p:nvCxnSpPr>
        <p:spPr>
          <a:xfrm flipV="1">
            <a:off x="8114214" y="5564706"/>
            <a:ext cx="542" cy="29629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7439D17-1AFD-92AD-3466-3BCC0FB76E11}"/>
              </a:ext>
            </a:extLst>
          </p:cNvPr>
          <p:cNvCxnSpPr>
            <a:cxnSpLocks/>
            <a:stCxn id="69" idx="0"/>
            <a:endCxn id="74" idx="2"/>
          </p:cNvCxnSpPr>
          <p:nvPr/>
        </p:nvCxnSpPr>
        <p:spPr>
          <a:xfrm flipH="1" flipV="1">
            <a:off x="6693050" y="4974682"/>
            <a:ext cx="6562" cy="16677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C99537B-8BF3-1C6B-26F6-11D53A4D3ABE}"/>
              </a:ext>
            </a:extLst>
          </p:cNvPr>
          <p:cNvCxnSpPr>
            <a:cxnSpLocks/>
            <a:stCxn id="70" idx="0"/>
            <a:endCxn id="75" idx="2"/>
          </p:cNvCxnSpPr>
          <p:nvPr/>
        </p:nvCxnSpPr>
        <p:spPr>
          <a:xfrm flipV="1">
            <a:off x="8114756" y="4955011"/>
            <a:ext cx="1688" cy="18037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93CE9E7-5893-9EE7-AB66-FC1E341C1271}"/>
              </a:ext>
            </a:extLst>
          </p:cNvPr>
          <p:cNvSpPr txBox="1"/>
          <p:nvPr/>
        </p:nvSpPr>
        <p:spPr>
          <a:xfrm>
            <a:off x="7499092" y="3708003"/>
            <a:ext cx="1495451" cy="338554"/>
          </a:xfrm>
          <a:prstGeom prst="rect">
            <a:avLst/>
          </a:prstGeom>
          <a:noFill/>
        </p:spPr>
        <p:txBody>
          <a:bodyPr wrap="square" rtlCol="0">
            <a:spAutoFit/>
          </a:bodyPr>
          <a:lstStyle/>
          <a:p>
            <a:pPr algn="ctr"/>
            <a:r>
              <a:rPr lang="en-US" sz="1600" b="1">
                <a:solidFill>
                  <a:schemeClr val="bg1"/>
                </a:solidFill>
              </a:rPr>
              <a:t>ESP2</a:t>
            </a:r>
          </a:p>
        </p:txBody>
      </p:sp>
      <p:cxnSp>
        <p:nvCxnSpPr>
          <p:cNvPr id="81" name="Connector: Elbow 80">
            <a:extLst>
              <a:ext uri="{FF2B5EF4-FFF2-40B4-BE49-F238E27FC236}">
                <a16:creationId xmlns:a16="http://schemas.microsoft.com/office/drawing/2014/main" id="{45716D59-1680-2039-4814-913C2F575B2D}"/>
              </a:ext>
            </a:extLst>
          </p:cNvPr>
          <p:cNvCxnSpPr>
            <a:cxnSpLocks/>
            <a:stCxn id="31" idx="3"/>
            <a:endCxn id="33" idx="1"/>
          </p:cNvCxnSpPr>
          <p:nvPr/>
        </p:nvCxnSpPr>
        <p:spPr>
          <a:xfrm flipV="1">
            <a:off x="3807007" y="4300775"/>
            <a:ext cx="287018" cy="533097"/>
          </a:xfrm>
          <a:prstGeom prst="bentConnector3">
            <a:avLst>
              <a:gd name="adj1" fmla="val 50000"/>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1A3EC7C-997F-5D57-7FA3-A8D76D0368E9}"/>
              </a:ext>
            </a:extLst>
          </p:cNvPr>
          <p:cNvCxnSpPr>
            <a:cxnSpLocks/>
            <a:stCxn id="68" idx="1"/>
            <a:endCxn id="76" idx="3"/>
          </p:cNvCxnSpPr>
          <p:nvPr/>
        </p:nvCxnSpPr>
        <p:spPr>
          <a:xfrm flipH="1">
            <a:off x="6782003" y="4229415"/>
            <a:ext cx="465997" cy="685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B026CD5-141D-66B1-BB76-C9DFF7F9985E}"/>
              </a:ext>
            </a:extLst>
          </p:cNvPr>
          <p:cNvCxnSpPr>
            <a:stCxn id="75" idx="0"/>
          </p:cNvCxnSpPr>
          <p:nvPr/>
        </p:nvCxnSpPr>
        <p:spPr>
          <a:xfrm flipH="1" flipV="1">
            <a:off x="8114214" y="4483127"/>
            <a:ext cx="2230" cy="1881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0309B1B-A4C2-0E2D-D46E-CFC2BDC8A9CD}"/>
              </a:ext>
            </a:extLst>
          </p:cNvPr>
          <p:cNvCxnSpPr/>
          <p:nvPr/>
        </p:nvCxnSpPr>
        <p:spPr>
          <a:xfrm flipV="1">
            <a:off x="6699611" y="4610620"/>
            <a:ext cx="0" cy="12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27EB135-1844-B82B-A1BC-050D4EFEB884}"/>
              </a:ext>
            </a:extLst>
          </p:cNvPr>
          <p:cNvCxnSpPr>
            <a:cxnSpLocks/>
          </p:cNvCxnSpPr>
          <p:nvPr/>
        </p:nvCxnSpPr>
        <p:spPr>
          <a:xfrm flipV="1">
            <a:off x="6782003" y="4439863"/>
            <a:ext cx="940599" cy="121820"/>
          </a:xfrm>
          <a:prstGeom prst="bentConnector3">
            <a:avLst>
              <a:gd name="adj1" fmla="val 10158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50C4B70-8A59-2043-71B3-6F280FEA2418}"/>
              </a:ext>
            </a:extLst>
          </p:cNvPr>
          <p:cNvCxnSpPr>
            <a:stCxn id="74" idx="0"/>
          </p:cNvCxnSpPr>
          <p:nvPr/>
        </p:nvCxnSpPr>
        <p:spPr>
          <a:xfrm flipV="1">
            <a:off x="6693050" y="4577213"/>
            <a:ext cx="88953" cy="8438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42FC2554-EA63-97EC-3979-6DF69EBBC76B}"/>
              </a:ext>
            </a:extLst>
          </p:cNvPr>
          <p:cNvGrpSpPr/>
          <p:nvPr/>
        </p:nvGrpSpPr>
        <p:grpSpPr>
          <a:xfrm>
            <a:off x="2401416" y="3355863"/>
            <a:ext cx="209045" cy="337087"/>
            <a:chOff x="2751173" y="2909393"/>
            <a:chExt cx="209045" cy="337087"/>
          </a:xfrm>
        </p:grpSpPr>
        <p:cxnSp>
          <p:nvCxnSpPr>
            <p:cNvPr id="88" name="Straight Connector 87">
              <a:extLst>
                <a:ext uri="{FF2B5EF4-FFF2-40B4-BE49-F238E27FC236}">
                  <a16:creationId xmlns:a16="http://schemas.microsoft.com/office/drawing/2014/main" id="{A0531E71-BE6E-E64A-69CE-30C78554A850}"/>
                </a:ext>
              </a:extLst>
            </p:cNvPr>
            <p:cNvCxnSpPr>
              <a:cxnSpLocks/>
            </p:cNvCxnSpPr>
            <p:nvPr/>
          </p:nvCxnSpPr>
          <p:spPr>
            <a:xfrm>
              <a:off x="2845837" y="3044715"/>
              <a:ext cx="0" cy="201765"/>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53C2BD-0F0D-4157-AFA3-CAC9C83263A4}"/>
                </a:ext>
              </a:extLst>
            </p:cNvPr>
            <p:cNvCxnSpPr>
              <a:cxnSpLocks/>
            </p:cNvCxnSpPr>
            <p:nvPr/>
          </p:nvCxnSpPr>
          <p:spPr>
            <a:xfrm flipH="1">
              <a:off x="2826842" y="2915437"/>
              <a:ext cx="133376" cy="12628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C9E550-A029-D236-51D3-B0690DD1A69F}"/>
                </a:ext>
              </a:extLst>
            </p:cNvPr>
            <p:cNvCxnSpPr>
              <a:cxnSpLocks/>
            </p:cNvCxnSpPr>
            <p:nvPr/>
          </p:nvCxnSpPr>
          <p:spPr>
            <a:xfrm>
              <a:off x="2751173" y="2909393"/>
              <a:ext cx="102316" cy="13233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D88AC99C-BC5C-D460-FFBA-5CEBE34B795D}"/>
              </a:ext>
            </a:extLst>
          </p:cNvPr>
          <p:cNvGrpSpPr/>
          <p:nvPr/>
        </p:nvGrpSpPr>
        <p:grpSpPr>
          <a:xfrm>
            <a:off x="7147319" y="3399113"/>
            <a:ext cx="209045" cy="318425"/>
            <a:chOff x="2751173" y="2909393"/>
            <a:chExt cx="209045" cy="318425"/>
          </a:xfrm>
        </p:grpSpPr>
        <p:cxnSp>
          <p:nvCxnSpPr>
            <p:cNvPr id="92" name="Straight Connector 91">
              <a:extLst>
                <a:ext uri="{FF2B5EF4-FFF2-40B4-BE49-F238E27FC236}">
                  <a16:creationId xmlns:a16="http://schemas.microsoft.com/office/drawing/2014/main" id="{B73D9512-3970-D16B-E09E-97F3E53A9890}"/>
                </a:ext>
              </a:extLst>
            </p:cNvPr>
            <p:cNvCxnSpPr>
              <a:cxnSpLocks/>
            </p:cNvCxnSpPr>
            <p:nvPr/>
          </p:nvCxnSpPr>
          <p:spPr>
            <a:xfrm>
              <a:off x="2845837" y="3026053"/>
              <a:ext cx="0" cy="201765"/>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10A6763-C985-2A00-625F-C030CE8D031C}"/>
                </a:ext>
              </a:extLst>
            </p:cNvPr>
            <p:cNvCxnSpPr>
              <a:cxnSpLocks/>
            </p:cNvCxnSpPr>
            <p:nvPr/>
          </p:nvCxnSpPr>
          <p:spPr>
            <a:xfrm flipH="1">
              <a:off x="2826842" y="2915437"/>
              <a:ext cx="133376" cy="12628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DE8DAC9-971A-0FE1-1C11-A3C113F99E3B}"/>
                </a:ext>
              </a:extLst>
            </p:cNvPr>
            <p:cNvCxnSpPr>
              <a:cxnSpLocks/>
            </p:cNvCxnSpPr>
            <p:nvPr/>
          </p:nvCxnSpPr>
          <p:spPr>
            <a:xfrm>
              <a:off x="2751173" y="2909393"/>
              <a:ext cx="102316" cy="13233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95" name="Connector: Elbow 94">
            <a:extLst>
              <a:ext uri="{FF2B5EF4-FFF2-40B4-BE49-F238E27FC236}">
                <a16:creationId xmlns:a16="http://schemas.microsoft.com/office/drawing/2014/main" id="{28D082C9-F2AD-B141-87B5-BA61FB66E615}"/>
              </a:ext>
            </a:extLst>
          </p:cNvPr>
          <p:cNvCxnSpPr>
            <a:cxnSpLocks/>
          </p:cNvCxnSpPr>
          <p:nvPr/>
        </p:nvCxnSpPr>
        <p:spPr>
          <a:xfrm flipV="1">
            <a:off x="6385983" y="3714614"/>
            <a:ext cx="846922" cy="177652"/>
          </a:xfrm>
          <a:prstGeom prst="bentConnector3">
            <a:avLst>
              <a:gd name="adj1" fmla="val 100679"/>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96620E-059D-68C0-4A68-90F97D1CF5FC}"/>
              </a:ext>
            </a:extLst>
          </p:cNvPr>
          <p:cNvCxnSpPr>
            <a:stCxn id="76" idx="0"/>
          </p:cNvCxnSpPr>
          <p:nvPr/>
        </p:nvCxnSpPr>
        <p:spPr>
          <a:xfrm flipH="1" flipV="1">
            <a:off x="6402052" y="3892266"/>
            <a:ext cx="1" cy="14040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483C3E5-66CF-6349-A0CE-6E48A04BF70A}"/>
              </a:ext>
            </a:extLst>
          </p:cNvPr>
          <p:cNvCxnSpPr>
            <a:cxnSpLocks/>
            <a:endCxn id="35" idx="0"/>
          </p:cNvCxnSpPr>
          <p:nvPr/>
        </p:nvCxnSpPr>
        <p:spPr>
          <a:xfrm rot="10800000" flipV="1">
            <a:off x="1469891" y="3884978"/>
            <a:ext cx="1017002" cy="190598"/>
          </a:xfrm>
          <a:prstGeom prst="bentConnector2">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4990AE1-7E3D-124D-563D-5955FF792FC0}"/>
              </a:ext>
            </a:extLst>
          </p:cNvPr>
          <p:cNvCxnSpPr>
            <a:cxnSpLocks/>
          </p:cNvCxnSpPr>
          <p:nvPr/>
        </p:nvCxnSpPr>
        <p:spPr>
          <a:xfrm>
            <a:off x="2495971" y="3714614"/>
            <a:ext cx="4982" cy="12370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5D7D83CF-0143-6379-5EDB-BDDA27E36348}"/>
              </a:ext>
            </a:extLst>
          </p:cNvPr>
          <p:cNvCxnSpPr>
            <a:endCxn id="40" idx="0"/>
          </p:cNvCxnSpPr>
          <p:nvPr/>
        </p:nvCxnSpPr>
        <p:spPr>
          <a:xfrm rot="16200000" flipH="1">
            <a:off x="2434947" y="3813168"/>
            <a:ext cx="331544" cy="227653"/>
          </a:xfrm>
          <a:prstGeom prst="bentConnector3">
            <a:avLst>
              <a:gd name="adj1" fmla="val 35929"/>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EAEEF06A-0F7B-BAE7-5DAB-CA202C0587A0}"/>
              </a:ext>
            </a:extLst>
          </p:cNvPr>
          <p:cNvCxnSpPr>
            <a:cxnSpLocks/>
            <a:stCxn id="41" idx="0"/>
          </p:cNvCxnSpPr>
          <p:nvPr/>
        </p:nvCxnSpPr>
        <p:spPr>
          <a:xfrm rot="16200000" flipV="1">
            <a:off x="2849738" y="3447998"/>
            <a:ext cx="289586" cy="997115"/>
          </a:xfrm>
          <a:prstGeom prst="bentConnector2">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C8354AC-5E5A-4E41-BFFD-D9F98571EC68}"/>
              </a:ext>
            </a:extLst>
          </p:cNvPr>
          <p:cNvSpPr txBox="1"/>
          <p:nvPr/>
        </p:nvSpPr>
        <p:spPr>
          <a:xfrm>
            <a:off x="1732559" y="3312781"/>
            <a:ext cx="724878" cy="261610"/>
          </a:xfrm>
          <a:prstGeom prst="rect">
            <a:avLst/>
          </a:prstGeom>
          <a:noFill/>
        </p:spPr>
        <p:txBody>
          <a:bodyPr wrap="none" rtlCol="0">
            <a:spAutoFit/>
          </a:bodyPr>
          <a:lstStyle/>
          <a:p>
            <a:r>
              <a:rPr lang="en-US" sz="1100">
                <a:latin typeface="Segoe UI" panose="020B0502040204020203" pitchFamily="34" charset="0"/>
                <a:cs typeface="Segoe UI" panose="020B0502040204020203" pitchFamily="34" charset="0"/>
              </a:rPr>
              <a:t>BLE/</a:t>
            </a:r>
            <a:r>
              <a:rPr lang="en-US" sz="1100" err="1">
                <a:latin typeface="Segoe UI" panose="020B0502040204020203" pitchFamily="34" charset="0"/>
                <a:cs typeface="Segoe UI" panose="020B0502040204020203" pitchFamily="34" charset="0"/>
              </a:rPr>
              <a:t>WiFi</a:t>
            </a:r>
            <a:endParaRPr lang="en-US" sz="1100">
              <a:latin typeface="Segoe UI" panose="020B0502040204020203" pitchFamily="34" charset="0"/>
              <a:cs typeface="Segoe UI" panose="020B0502040204020203" pitchFamily="34" charset="0"/>
            </a:endParaRPr>
          </a:p>
        </p:txBody>
      </p:sp>
      <p:sp>
        <p:nvSpPr>
          <p:cNvPr id="102" name="TextBox 101">
            <a:extLst>
              <a:ext uri="{FF2B5EF4-FFF2-40B4-BE49-F238E27FC236}">
                <a16:creationId xmlns:a16="http://schemas.microsoft.com/office/drawing/2014/main" id="{6186BB41-70D0-479C-A2AA-00DF54351074}"/>
              </a:ext>
            </a:extLst>
          </p:cNvPr>
          <p:cNvSpPr txBox="1"/>
          <p:nvPr/>
        </p:nvSpPr>
        <p:spPr>
          <a:xfrm>
            <a:off x="7330744" y="3314308"/>
            <a:ext cx="402674" cy="261610"/>
          </a:xfrm>
          <a:prstGeom prst="rect">
            <a:avLst/>
          </a:prstGeom>
          <a:noFill/>
        </p:spPr>
        <p:txBody>
          <a:bodyPr wrap="none" rtlCol="0">
            <a:spAutoFit/>
          </a:bodyPr>
          <a:lstStyle/>
          <a:p>
            <a:r>
              <a:rPr lang="en-US" sz="1100">
                <a:latin typeface="Segoe UI" panose="020B0502040204020203" pitchFamily="34" charset="0"/>
                <a:cs typeface="Segoe UI" panose="020B0502040204020203" pitchFamily="34" charset="0"/>
              </a:rPr>
              <a:t>BLE</a:t>
            </a:r>
          </a:p>
        </p:txBody>
      </p:sp>
      <p:cxnSp>
        <p:nvCxnSpPr>
          <p:cNvPr id="103" name="Straight Arrow Connector 102">
            <a:extLst>
              <a:ext uri="{FF2B5EF4-FFF2-40B4-BE49-F238E27FC236}">
                <a16:creationId xmlns:a16="http://schemas.microsoft.com/office/drawing/2014/main" id="{FAC46FEF-7A36-F68C-728F-B4377E2E2BA1}"/>
              </a:ext>
            </a:extLst>
          </p:cNvPr>
          <p:cNvCxnSpPr>
            <a:cxnSpLocks/>
          </p:cNvCxnSpPr>
          <p:nvPr/>
        </p:nvCxnSpPr>
        <p:spPr>
          <a:xfrm flipV="1">
            <a:off x="2616472" y="2543082"/>
            <a:ext cx="2767291" cy="726786"/>
          </a:xfrm>
          <a:prstGeom prst="straightConnector1">
            <a:avLst/>
          </a:prstGeom>
          <a:ln w="19050">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1AF121B-C652-FD9D-079B-CBF847C9B63D}"/>
              </a:ext>
            </a:extLst>
          </p:cNvPr>
          <p:cNvSpPr txBox="1"/>
          <p:nvPr/>
        </p:nvSpPr>
        <p:spPr>
          <a:xfrm>
            <a:off x="3456806" y="2801432"/>
            <a:ext cx="522900" cy="261610"/>
          </a:xfrm>
          <a:prstGeom prst="rect">
            <a:avLst/>
          </a:prstGeom>
          <a:solidFill>
            <a:schemeClr val="bg1"/>
          </a:solidFill>
        </p:spPr>
        <p:txBody>
          <a:bodyPr wrap="none" rtlCol="0">
            <a:spAutoFit/>
          </a:bodyPr>
          <a:lstStyle/>
          <a:p>
            <a:r>
              <a:rPr lang="en-US" sz="1100">
                <a:latin typeface="Segoe UI" panose="020B0502040204020203" pitchFamily="34" charset="0"/>
                <a:cs typeface="Segoe UI" panose="020B0502040204020203" pitchFamily="34" charset="0"/>
              </a:rPr>
              <a:t>Https</a:t>
            </a:r>
          </a:p>
        </p:txBody>
      </p:sp>
      <p:cxnSp>
        <p:nvCxnSpPr>
          <p:cNvPr id="105" name="Straight Arrow Connector 104">
            <a:extLst>
              <a:ext uri="{FF2B5EF4-FFF2-40B4-BE49-F238E27FC236}">
                <a16:creationId xmlns:a16="http://schemas.microsoft.com/office/drawing/2014/main" id="{63B3E54D-D377-6426-4859-6AC5347DEFAE}"/>
              </a:ext>
            </a:extLst>
          </p:cNvPr>
          <p:cNvCxnSpPr>
            <a:cxnSpLocks/>
          </p:cNvCxnSpPr>
          <p:nvPr/>
        </p:nvCxnSpPr>
        <p:spPr>
          <a:xfrm flipV="1">
            <a:off x="2631615" y="2269919"/>
            <a:ext cx="1894516" cy="18719"/>
          </a:xfrm>
          <a:prstGeom prst="straightConnector1">
            <a:avLst/>
          </a:prstGeom>
          <a:ln w="19050">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3C34900-1484-A985-0649-E2C23709287F}"/>
              </a:ext>
            </a:extLst>
          </p:cNvPr>
          <p:cNvSpPr txBox="1"/>
          <p:nvPr/>
        </p:nvSpPr>
        <p:spPr>
          <a:xfrm>
            <a:off x="3416631" y="2157833"/>
            <a:ext cx="522900" cy="261610"/>
          </a:xfrm>
          <a:prstGeom prst="rect">
            <a:avLst/>
          </a:prstGeom>
          <a:solidFill>
            <a:schemeClr val="bg1"/>
          </a:solidFill>
        </p:spPr>
        <p:txBody>
          <a:bodyPr wrap="none" rtlCol="0">
            <a:spAutoFit/>
          </a:bodyPr>
          <a:lstStyle/>
          <a:p>
            <a:r>
              <a:rPr lang="en-US" sz="1100">
                <a:latin typeface="Segoe UI" panose="020B0502040204020203" pitchFamily="34" charset="0"/>
                <a:cs typeface="Segoe UI" panose="020B0502040204020203" pitchFamily="34" charset="0"/>
              </a:rPr>
              <a:t>Https</a:t>
            </a:r>
          </a:p>
        </p:txBody>
      </p:sp>
      <p:cxnSp>
        <p:nvCxnSpPr>
          <p:cNvPr id="107" name="Straight Arrow Connector 106">
            <a:extLst>
              <a:ext uri="{FF2B5EF4-FFF2-40B4-BE49-F238E27FC236}">
                <a16:creationId xmlns:a16="http://schemas.microsoft.com/office/drawing/2014/main" id="{0BFE28B7-A36B-4468-0722-02AE4370EDCB}"/>
              </a:ext>
            </a:extLst>
          </p:cNvPr>
          <p:cNvCxnSpPr>
            <a:cxnSpLocks/>
            <a:endCxn id="31" idx="2"/>
          </p:cNvCxnSpPr>
          <p:nvPr/>
        </p:nvCxnSpPr>
        <p:spPr>
          <a:xfrm flipV="1">
            <a:off x="3057944" y="5025695"/>
            <a:ext cx="1" cy="17306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1CF4E69-7CD6-0EE6-482F-15B52DB988CC}"/>
              </a:ext>
            </a:extLst>
          </p:cNvPr>
          <p:cNvCxnSpPr>
            <a:cxnSpLocks/>
          </p:cNvCxnSpPr>
          <p:nvPr/>
        </p:nvCxnSpPr>
        <p:spPr>
          <a:xfrm flipH="1">
            <a:off x="2926087" y="3423336"/>
            <a:ext cx="4088914" cy="3493"/>
          </a:xfrm>
          <a:prstGeom prst="straightConnector1">
            <a:avLst/>
          </a:prstGeom>
          <a:ln w="127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604C63F6-3278-2082-66CF-200E06B2AF54}"/>
              </a:ext>
            </a:extLst>
          </p:cNvPr>
          <p:cNvSpPr/>
          <p:nvPr/>
        </p:nvSpPr>
        <p:spPr>
          <a:xfrm>
            <a:off x="8475114" y="1817048"/>
            <a:ext cx="633157" cy="36470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latin typeface="Segoe UI" panose="020B0502040204020203" pitchFamily="34" charset="0"/>
                <a:cs typeface="Segoe UI" panose="020B0502040204020203" pitchFamily="34" charset="0"/>
              </a:rPr>
              <a:t>IRLed</a:t>
            </a:r>
            <a:endParaRPr lang="en-US" sz="1200">
              <a:latin typeface="Segoe UI" panose="020B0502040204020203" pitchFamily="34" charset="0"/>
              <a:cs typeface="Segoe UI" panose="020B0502040204020203" pitchFamily="34" charset="0"/>
            </a:endParaRPr>
          </a:p>
        </p:txBody>
      </p:sp>
      <p:cxnSp>
        <p:nvCxnSpPr>
          <p:cNvPr id="110" name="Straight Arrow Connector 109">
            <a:extLst>
              <a:ext uri="{FF2B5EF4-FFF2-40B4-BE49-F238E27FC236}">
                <a16:creationId xmlns:a16="http://schemas.microsoft.com/office/drawing/2014/main" id="{0B922BF1-469C-A072-4D6A-84FC03DF47B1}"/>
              </a:ext>
            </a:extLst>
          </p:cNvPr>
          <p:cNvCxnSpPr>
            <a:cxnSpLocks/>
            <a:stCxn id="109" idx="3"/>
            <a:endCxn id="65" idx="1"/>
          </p:cNvCxnSpPr>
          <p:nvPr/>
        </p:nvCxnSpPr>
        <p:spPr>
          <a:xfrm>
            <a:off x="9108271" y="1999400"/>
            <a:ext cx="398246" cy="0"/>
          </a:xfrm>
          <a:prstGeom prst="straightConnector1">
            <a:avLst/>
          </a:prstGeom>
          <a:ln w="12700">
            <a:solidFill>
              <a:schemeClr val="accent3"/>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65860051-A58F-81C0-987E-EDC7D6C93A43}"/>
              </a:ext>
            </a:extLst>
          </p:cNvPr>
          <p:cNvSpPr txBox="1"/>
          <p:nvPr/>
        </p:nvSpPr>
        <p:spPr>
          <a:xfrm>
            <a:off x="347531" y="889719"/>
            <a:ext cx="4825360" cy="461665"/>
          </a:xfrm>
          <a:prstGeom prst="rect">
            <a:avLst/>
          </a:prstGeom>
          <a:noFill/>
        </p:spPr>
        <p:txBody>
          <a:bodyPr wrap="none" rtlCol="0">
            <a:spAutoFit/>
          </a:bodyPr>
          <a:lstStyle/>
          <a:p>
            <a:r>
              <a:rPr lang="vi-VN" sz="2400" b="1">
                <a:solidFill>
                  <a:srgbClr val="C02034"/>
                </a:solidFill>
                <a:cs typeface="Segoe UI" panose="020B0502040204020203" pitchFamily="34" charset="0"/>
              </a:rPr>
              <a:t>Sơ</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đồ</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khối</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chức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năng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hệ</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thống</a:t>
            </a:r>
            <a:endParaRPr lang="en-US" sz="2400" b="1">
              <a:solidFill>
                <a:srgbClr val="C02034"/>
              </a:solidFill>
              <a:cs typeface="Segoe UI" panose="020B0502040204020203" pitchFamily="34" charset="0"/>
            </a:endParaRPr>
          </a:p>
        </p:txBody>
      </p:sp>
    </p:spTree>
    <p:extLst>
      <p:ext uri="{BB962C8B-B14F-4D97-AF65-F5344CB8AC3E}">
        <p14:creationId xmlns:p14="http://schemas.microsoft.com/office/powerpoint/2010/main" val="961139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54962" y="1388359"/>
            <a:ext cx="6148806" cy="4439229"/>
          </a:xfrm>
          <a:prstGeom prst="rect">
            <a:avLst/>
          </a:prstGeom>
        </p:spPr>
        <p:txBody>
          <a:bodyPr wrap="square" lIns="91440" tIns="45720" rIns="91440" bIns="45720" anchor="t">
            <a:spAutoFit/>
          </a:bodyPr>
          <a:lstStyle/>
          <a:p>
            <a:pPr marL="342900" lvl="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panose="020B0502040204020203" pitchFamily="34" charset="0"/>
              </a:rPr>
              <a:t>Thiết</a:t>
            </a:r>
            <a:r>
              <a:rPr lang="en-US" sz="2400" dirty="0">
                <a:solidFill>
                  <a:srgbClr val="000000"/>
                </a:solidFill>
                <a:ea typeface="Calibri" panose="020F0502020204030204" pitchFamily="34" charset="0"/>
                <a:cs typeface="Segoe UI" panose="020B0502040204020203" pitchFamily="34" charset="0"/>
              </a:rPr>
              <a:t> </a:t>
            </a:r>
            <a:r>
              <a:rPr lang="en-US" sz="2400" dirty="0" err="1">
                <a:solidFill>
                  <a:srgbClr val="000000"/>
                </a:solidFill>
                <a:ea typeface="Calibri" panose="020F0502020204030204" pitchFamily="34" charset="0"/>
                <a:cs typeface="Segoe UI" panose="020B0502040204020203" pitchFamily="34" charset="0"/>
              </a:rPr>
              <a:t>bị</a:t>
            </a:r>
            <a:r>
              <a:rPr lang="en-US" sz="2400" dirty="0">
                <a:solidFill>
                  <a:srgbClr val="000000"/>
                </a:solidFill>
                <a:ea typeface="Calibri" panose="020F0502020204030204" pitchFamily="34" charset="0"/>
                <a:cs typeface="Segoe UI" panose="020B0502040204020203" pitchFamily="34" charset="0"/>
              </a:rPr>
              <a:t> wearable – </a:t>
            </a:r>
            <a:r>
              <a:rPr lang="en-US" sz="2400" dirty="0" err="1">
                <a:solidFill>
                  <a:srgbClr val="000000"/>
                </a:solidFill>
                <a:ea typeface="Calibri" panose="020F0502020204030204" pitchFamily="34" charset="0"/>
                <a:cs typeface="Segoe UI" panose="020B0502040204020203" pitchFamily="34" charset="0"/>
              </a:rPr>
              <a:t>Đồng</a:t>
            </a:r>
            <a:r>
              <a:rPr lang="en-US" sz="2400" dirty="0">
                <a:solidFill>
                  <a:srgbClr val="000000"/>
                </a:solidFill>
                <a:ea typeface="Calibri" panose="020F0502020204030204" pitchFamily="34" charset="0"/>
                <a:cs typeface="Segoe UI" panose="020B0502040204020203" pitchFamily="34" charset="0"/>
              </a:rPr>
              <a:t> </a:t>
            </a:r>
            <a:r>
              <a:rPr lang="en-US" sz="2400" dirty="0" err="1">
                <a:solidFill>
                  <a:srgbClr val="000000"/>
                </a:solidFill>
                <a:ea typeface="Calibri" panose="020F0502020204030204" pitchFamily="34" charset="0"/>
                <a:cs typeface="Segoe UI" panose="020B0502040204020203" pitchFamily="34" charset="0"/>
              </a:rPr>
              <a:t>hồ</a:t>
            </a:r>
            <a:r>
              <a:rPr lang="en-US" sz="2400" dirty="0">
                <a:solidFill>
                  <a:srgbClr val="000000"/>
                </a:solidFill>
                <a:ea typeface="Calibri" panose="020F0502020204030204" pitchFamily="34" charset="0"/>
                <a:cs typeface="Segoe UI" panose="020B0502040204020203" pitchFamily="34" charset="0"/>
              </a:rPr>
              <a:t> </a:t>
            </a:r>
            <a:r>
              <a:rPr lang="en-US" sz="2400" dirty="0" err="1">
                <a:solidFill>
                  <a:srgbClr val="000000"/>
                </a:solidFill>
                <a:ea typeface="Calibri" panose="020F0502020204030204" pitchFamily="34" charset="0"/>
                <a:cs typeface="Segoe UI" panose="020B0502040204020203" pitchFamily="34" charset="0"/>
              </a:rPr>
              <a:t>đeo</a:t>
            </a:r>
            <a:r>
              <a:rPr lang="en-US" sz="2400" dirty="0">
                <a:solidFill>
                  <a:srgbClr val="000000"/>
                </a:solidFill>
                <a:ea typeface="Calibri" panose="020F0502020204030204" pitchFamily="34" charset="0"/>
                <a:cs typeface="Segoe UI" panose="020B0502040204020203" pitchFamily="34" charset="0"/>
              </a:rPr>
              <a:t> </a:t>
            </a:r>
            <a:r>
              <a:rPr lang="en-US" sz="2400" dirty="0" err="1">
                <a:solidFill>
                  <a:srgbClr val="000000"/>
                </a:solidFill>
                <a:ea typeface="Calibri" panose="020F0502020204030204" pitchFamily="34" charset="0"/>
                <a:cs typeface="Segoe UI" panose="020B0502040204020203" pitchFamily="34" charset="0"/>
              </a:rPr>
              <a:t>tay</a:t>
            </a:r>
            <a:r>
              <a:rPr lang="en-US" sz="2400" dirty="0">
                <a:solidFill>
                  <a:srgbClr val="000000"/>
                </a:solidFill>
                <a:ea typeface="Calibri" panose="020F0502020204030204" pitchFamily="34" charset="0"/>
                <a:cs typeface="Segoe UI" panose="020B0502040204020203" pitchFamily="34" charset="0"/>
              </a:rPr>
              <a:t>.</a:t>
            </a:r>
          </a:p>
          <a:p>
            <a:pPr marL="342900" lvl="0" indent="-342900">
              <a:lnSpc>
                <a:spcPct val="107000"/>
              </a:lnSpc>
              <a:buClr>
                <a:srgbClr val="C00000"/>
              </a:buClr>
              <a:buFont typeface="Wingdings" panose="05000000000000000000" pitchFamily="2" charset="2"/>
              <a:buChar char="v"/>
            </a:pPr>
            <a:r>
              <a:rPr lang="en-US" sz="2400" dirty="0">
                <a:solidFill>
                  <a:srgbClr val="000000"/>
                </a:solidFill>
                <a:ea typeface="Calibri" panose="020F0502020204030204" pitchFamily="34" charset="0"/>
                <a:cs typeface="Segoe UI"/>
              </a:rPr>
              <a:t>Giao </a:t>
            </a:r>
            <a:r>
              <a:rPr lang="en-US" sz="2400" dirty="0" err="1">
                <a:solidFill>
                  <a:srgbClr val="000000"/>
                </a:solidFill>
                <a:ea typeface="Calibri" panose="020F0502020204030204" pitchFamily="34" charset="0"/>
                <a:cs typeface="Segoe UI"/>
              </a:rPr>
              <a:t>tiếp</a:t>
            </a:r>
            <a:r>
              <a:rPr lang="en-US" sz="2400" dirty="0">
                <a:solidFill>
                  <a:srgbClr val="000000"/>
                </a:solidFill>
                <a:ea typeface="Calibri" panose="020F0502020204030204" pitchFamily="34" charset="0"/>
                <a:cs typeface="Segoe UI"/>
              </a:rPr>
              <a:t> BLE </a:t>
            </a:r>
            <a:r>
              <a:rPr lang="en-US" sz="2400" dirty="0" err="1">
                <a:solidFill>
                  <a:srgbClr val="000000"/>
                </a:solidFill>
                <a:ea typeface="Calibri" panose="020F0502020204030204" pitchFamily="34" charset="0"/>
                <a:cs typeface="Segoe UI"/>
              </a:rPr>
              <a:t>với</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thiết</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bị</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Cordinator</a:t>
            </a:r>
            <a:endParaRPr lang="en-US" sz="2400" dirty="0">
              <a:solidFill>
                <a:srgbClr val="000000"/>
              </a:solidFill>
              <a:ea typeface="Calibri" panose="020F0502020204030204" pitchFamily="34" charset="0"/>
              <a:cs typeface="Segoe UI"/>
            </a:endParaRPr>
          </a:p>
          <a:p>
            <a:pPr marL="34290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a:rPr>
              <a:t>Cập</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nhật</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số</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liệu</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đo</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mỗi</a:t>
            </a:r>
            <a:r>
              <a:rPr lang="en-US" sz="2400" dirty="0">
                <a:solidFill>
                  <a:srgbClr val="000000"/>
                </a:solidFill>
                <a:ea typeface="Calibri" panose="020F0502020204030204" pitchFamily="34" charset="0"/>
                <a:cs typeface="Segoe UI"/>
              </a:rPr>
              <a:t> 5 </a:t>
            </a:r>
            <a:r>
              <a:rPr lang="en-US" sz="2400" dirty="0" err="1">
                <a:solidFill>
                  <a:srgbClr val="000000"/>
                </a:solidFill>
                <a:ea typeface="Calibri" panose="020F0502020204030204" pitchFamily="34" charset="0"/>
                <a:cs typeface="Segoe UI"/>
              </a:rPr>
              <a:t>giây</a:t>
            </a:r>
            <a:r>
              <a:rPr lang="en-US" sz="2400" dirty="0">
                <a:solidFill>
                  <a:srgbClr val="000000"/>
                </a:solidFill>
                <a:ea typeface="Calibri" panose="020F0502020204030204" pitchFamily="34" charset="0"/>
                <a:cs typeface="Segoe UI"/>
              </a:rPr>
              <a:t> </a:t>
            </a:r>
          </a:p>
          <a:p>
            <a:pPr marL="342900" lvl="0" indent="-342900">
              <a:lnSpc>
                <a:spcPct val="107000"/>
              </a:lnSpc>
              <a:buClr>
                <a:srgbClr val="C00000"/>
              </a:buClr>
              <a:buFont typeface="Wingdings" panose="05000000000000000000" pitchFamily="2" charset="2"/>
              <a:buChar char="v"/>
            </a:pPr>
            <a:r>
              <a:rPr lang="en-US" sz="2400" err="1">
                <a:solidFill>
                  <a:srgbClr val="000000"/>
                </a:solidFill>
                <a:ea typeface="Calibri" panose="020F0502020204030204" pitchFamily="34" charset="0"/>
                <a:cs typeface="Segoe UI"/>
              </a:rPr>
              <a:t>Cảm</a:t>
            </a:r>
            <a:r>
              <a:rPr lang="en-US" sz="2400" dirty="0">
                <a:solidFill>
                  <a:srgbClr val="000000"/>
                </a:solidFill>
                <a:ea typeface="Calibri" panose="020F0502020204030204" pitchFamily="34" charset="0"/>
                <a:cs typeface="Segoe UI"/>
              </a:rPr>
              <a:t> </a:t>
            </a:r>
            <a:r>
              <a:rPr lang="en-US" sz="2400" err="1">
                <a:solidFill>
                  <a:srgbClr val="000000"/>
                </a:solidFill>
                <a:ea typeface="Calibri" panose="020F0502020204030204" pitchFamily="34" charset="0"/>
                <a:cs typeface="Segoe UI"/>
              </a:rPr>
              <a:t>biến</a:t>
            </a:r>
            <a:r>
              <a:rPr lang="en-US" sz="2400" dirty="0">
                <a:solidFill>
                  <a:srgbClr val="000000"/>
                </a:solidFill>
                <a:ea typeface="Calibri" panose="020F0502020204030204" pitchFamily="34" charset="0"/>
                <a:cs typeface="Segoe UI"/>
              </a:rPr>
              <a:t> </a:t>
            </a:r>
            <a:r>
              <a:rPr lang="en-US" sz="2400" err="1">
                <a:solidFill>
                  <a:srgbClr val="000000"/>
                </a:solidFill>
                <a:ea typeface="Calibri" panose="020F0502020204030204" pitchFamily="34" charset="0"/>
                <a:cs typeface="Segoe UI"/>
              </a:rPr>
              <a:t>đo</a:t>
            </a:r>
            <a:r>
              <a:rPr lang="en-US" sz="2400" dirty="0">
                <a:solidFill>
                  <a:srgbClr val="000000"/>
                </a:solidFill>
                <a:ea typeface="Calibri" panose="020F0502020204030204" pitchFamily="34" charset="0"/>
                <a:cs typeface="Segoe UI"/>
              </a:rPr>
              <a:t> </a:t>
            </a:r>
            <a:r>
              <a:rPr lang="en-US" sz="2400" err="1">
                <a:solidFill>
                  <a:srgbClr val="000000"/>
                </a:solidFill>
                <a:ea typeface="Calibri" panose="020F0502020204030204" pitchFamily="34" charset="0"/>
                <a:cs typeface="Segoe UI"/>
              </a:rPr>
              <a:t>nhịp</a:t>
            </a:r>
            <a:r>
              <a:rPr lang="en-US" sz="2400" dirty="0">
                <a:solidFill>
                  <a:srgbClr val="000000"/>
                </a:solidFill>
                <a:ea typeface="Calibri" panose="020F0502020204030204" pitchFamily="34" charset="0"/>
                <a:cs typeface="Segoe UI"/>
              </a:rPr>
              <a:t> </a:t>
            </a:r>
            <a:r>
              <a:rPr lang="en-US" sz="2400">
                <a:solidFill>
                  <a:srgbClr val="000000"/>
                </a:solidFill>
                <a:ea typeface="Calibri" panose="020F0502020204030204" pitchFamily="34" charset="0"/>
                <a:cs typeface="Segoe UI"/>
              </a:rPr>
              <a:t>tim MAX30102</a:t>
            </a:r>
            <a:r>
              <a:rPr lang="en-US" sz="2400" dirty="0">
                <a:solidFill>
                  <a:srgbClr val="000000"/>
                </a:solidFill>
                <a:ea typeface="Calibri" panose="020F0502020204030204" pitchFamily="34" charset="0"/>
                <a:cs typeface="Segoe UI"/>
              </a:rPr>
              <a:t>.</a:t>
            </a:r>
            <a:endParaRPr lang="en-US" sz="2400" dirty="0">
              <a:solidFill>
                <a:srgbClr val="000000"/>
              </a:solidFill>
              <a:ea typeface="Calibri" panose="020F0502020204030204" pitchFamily="34" charset="0"/>
              <a:cs typeface="Segoe UI" panose="020B0502040204020203" pitchFamily="34" charset="0"/>
            </a:endParaRPr>
          </a:p>
          <a:p>
            <a:pPr marL="34290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a:rPr>
              <a:t>Cảm</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biến</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gia</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tốc</a:t>
            </a:r>
            <a:r>
              <a:rPr lang="en-US" sz="2400" dirty="0">
                <a:solidFill>
                  <a:srgbClr val="000000"/>
                </a:solidFill>
                <a:ea typeface="Calibri" panose="020F0502020204030204" pitchFamily="34" charset="0"/>
                <a:cs typeface="Segoe UI"/>
              </a:rPr>
              <a:t> ADXL345 </a:t>
            </a:r>
            <a:r>
              <a:rPr lang="en-US" sz="2400" dirty="0" err="1">
                <a:solidFill>
                  <a:srgbClr val="000000"/>
                </a:solidFill>
                <a:ea typeface="Calibri" panose="020F0502020204030204" pitchFamily="34" charset="0"/>
                <a:cs typeface="Segoe UI"/>
              </a:rPr>
              <a:t>xác</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định</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chuyển</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động</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cơ</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thể</a:t>
            </a:r>
            <a:r>
              <a:rPr lang="en-US" sz="2400" dirty="0">
                <a:solidFill>
                  <a:srgbClr val="000000"/>
                </a:solidFill>
                <a:ea typeface="Calibri" panose="020F0502020204030204" pitchFamily="34" charset="0"/>
                <a:cs typeface="Segoe UI"/>
              </a:rPr>
              <a:t>.</a:t>
            </a:r>
          </a:p>
          <a:p>
            <a:pPr marL="342900" lvl="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a:rPr>
              <a:t>Nguồn</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điện</a:t>
            </a:r>
            <a:r>
              <a:rPr lang="en-US" sz="2400" dirty="0">
                <a:solidFill>
                  <a:srgbClr val="000000"/>
                </a:solidFill>
                <a:ea typeface="Calibri" panose="020F0502020204030204" pitchFamily="34" charset="0"/>
                <a:cs typeface="Segoe UI"/>
              </a:rPr>
              <a:t> </a:t>
            </a:r>
            <a:r>
              <a:rPr lang="en-US" sz="2400">
                <a:solidFill>
                  <a:srgbClr val="000000"/>
                </a:solidFill>
                <a:ea typeface="Calibri" panose="020F0502020204030204" pitchFamily="34" charset="0"/>
                <a:cs typeface="Segoe UI"/>
              </a:rPr>
              <a:t>pin lithium </a:t>
            </a:r>
            <a:r>
              <a:rPr lang="en-US" sz="2400" dirty="0">
                <a:solidFill>
                  <a:srgbClr val="000000"/>
                </a:solidFill>
                <a:ea typeface="Calibri" panose="020F0502020204030204" pitchFamily="34" charset="0"/>
                <a:cs typeface="Segoe UI"/>
              </a:rPr>
              <a:t>3.7V</a:t>
            </a:r>
          </a:p>
          <a:p>
            <a:pPr marL="342900" lvl="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a:rPr>
              <a:t>Thời</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gian</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sử</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dụng</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từ</a:t>
            </a:r>
            <a:r>
              <a:rPr lang="en-US" sz="2400" dirty="0">
                <a:solidFill>
                  <a:srgbClr val="000000"/>
                </a:solidFill>
                <a:ea typeface="Calibri" panose="020F0502020204030204" pitchFamily="34" charset="0"/>
                <a:cs typeface="Segoe UI"/>
              </a:rPr>
              <a:t> 6 </a:t>
            </a:r>
            <a:r>
              <a:rPr lang="en-US" sz="2400" dirty="0" err="1">
                <a:solidFill>
                  <a:srgbClr val="000000"/>
                </a:solidFill>
                <a:ea typeface="Calibri" panose="020F0502020204030204" pitchFamily="34" charset="0"/>
                <a:cs typeface="Segoe UI"/>
              </a:rPr>
              <a:t>đến</a:t>
            </a:r>
            <a:r>
              <a:rPr lang="en-US" sz="2400" dirty="0">
                <a:solidFill>
                  <a:srgbClr val="000000"/>
                </a:solidFill>
                <a:ea typeface="Calibri" panose="020F0502020204030204" pitchFamily="34" charset="0"/>
                <a:cs typeface="Segoe UI"/>
              </a:rPr>
              <a:t> 8 </a:t>
            </a:r>
            <a:r>
              <a:rPr lang="en-US" sz="2400" dirty="0" err="1">
                <a:solidFill>
                  <a:srgbClr val="000000"/>
                </a:solidFill>
                <a:ea typeface="Calibri" panose="020F0502020204030204" pitchFamily="34" charset="0"/>
                <a:cs typeface="Segoe UI"/>
              </a:rPr>
              <a:t>tiếng</a:t>
            </a:r>
            <a:r>
              <a:rPr lang="en-US" sz="2400" dirty="0">
                <a:solidFill>
                  <a:srgbClr val="000000"/>
                </a:solidFill>
                <a:ea typeface="Calibri" panose="020F0502020204030204" pitchFamily="34" charset="0"/>
                <a:cs typeface="Segoe UI"/>
              </a:rPr>
              <a:t>.</a:t>
            </a:r>
          </a:p>
          <a:p>
            <a:pPr marL="34290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a:rPr>
              <a:t>Cổng</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sạc</a:t>
            </a:r>
            <a:r>
              <a:rPr lang="en-US" sz="2400" dirty="0">
                <a:solidFill>
                  <a:srgbClr val="000000"/>
                </a:solidFill>
                <a:ea typeface="Calibri" panose="020F0502020204030204" pitchFamily="34" charset="0"/>
                <a:cs typeface="Segoe UI"/>
              </a:rPr>
              <a:t> pin Micro USB </a:t>
            </a:r>
            <a:endParaRPr lang="en-US" sz="2400" dirty="0">
              <a:solidFill>
                <a:srgbClr val="000000"/>
              </a:solidFill>
              <a:ea typeface="Calibri" panose="020F0502020204030204" pitchFamily="34" charset="0"/>
              <a:cs typeface="Segoe UI" panose="020B0502040204020203" pitchFamily="34" charset="0"/>
            </a:endParaRPr>
          </a:p>
          <a:p>
            <a:pPr marL="342900" lvl="0" indent="-342900">
              <a:lnSpc>
                <a:spcPct val="107000"/>
              </a:lnSpc>
              <a:buClr>
                <a:srgbClr val="C00000"/>
              </a:buClr>
              <a:buFont typeface="Wingdings" panose="05000000000000000000" pitchFamily="2" charset="2"/>
              <a:buChar char="v"/>
            </a:pPr>
            <a:r>
              <a:rPr lang="en-US" sz="2400" dirty="0">
                <a:solidFill>
                  <a:srgbClr val="000000"/>
                </a:solidFill>
                <a:ea typeface="Calibri" panose="020F0502020204030204" pitchFamily="34" charset="0"/>
                <a:cs typeface="Segoe UI"/>
              </a:rPr>
              <a:t>Kích </a:t>
            </a:r>
            <a:r>
              <a:rPr lang="en-US" sz="2400" dirty="0" err="1">
                <a:solidFill>
                  <a:srgbClr val="000000"/>
                </a:solidFill>
                <a:ea typeface="Calibri" panose="020F0502020204030204" pitchFamily="34" charset="0"/>
                <a:cs typeface="Segoe UI"/>
              </a:rPr>
              <a:t>thước</a:t>
            </a:r>
            <a:r>
              <a:rPr lang="en-US" sz="2400" dirty="0">
                <a:solidFill>
                  <a:srgbClr val="000000"/>
                </a:solidFill>
                <a:ea typeface="Calibri" panose="020F0502020204030204" pitchFamily="34" charset="0"/>
                <a:cs typeface="Segoe UI"/>
              </a:rPr>
              <a:t>: 40 x 50 x 15 mm</a:t>
            </a:r>
          </a:p>
          <a:p>
            <a:pPr marL="342900" indent="-342900">
              <a:lnSpc>
                <a:spcPct val="107000"/>
              </a:lnSpc>
              <a:buClr>
                <a:srgbClr val="C00000"/>
              </a:buClr>
              <a:buFont typeface="Wingdings" panose="05000000000000000000" pitchFamily="2" charset="2"/>
              <a:buChar char="v"/>
            </a:pPr>
            <a:r>
              <a:rPr lang="en-US" sz="2400" dirty="0"/>
              <a:t>Sai </a:t>
            </a:r>
            <a:r>
              <a:rPr lang="en-US" sz="2400" dirty="0" err="1"/>
              <a:t>số</a:t>
            </a:r>
            <a:r>
              <a:rPr lang="en-US" sz="2400" dirty="0"/>
              <a:t> </a:t>
            </a:r>
            <a:r>
              <a:rPr lang="en-US" sz="2400" dirty="0" err="1"/>
              <a:t>đo</a:t>
            </a:r>
            <a:r>
              <a:rPr lang="en-US" sz="2400" dirty="0"/>
              <a:t> </a:t>
            </a:r>
            <a:r>
              <a:rPr lang="en-US" sz="2400" dirty="0" err="1"/>
              <a:t>nhịp</a:t>
            </a:r>
            <a:r>
              <a:rPr lang="en-US" sz="2400" dirty="0"/>
              <a:t> </a:t>
            </a:r>
            <a:r>
              <a:rPr lang="en-US" sz="2400" dirty="0" err="1"/>
              <a:t>tim</a:t>
            </a:r>
            <a:r>
              <a:rPr lang="en-US" sz="2400" dirty="0"/>
              <a:t> </a:t>
            </a:r>
            <a:r>
              <a:rPr lang="en-US" sz="2400" dirty="0" err="1"/>
              <a:t>nhỏ</a:t>
            </a:r>
            <a:r>
              <a:rPr lang="en-US" sz="2400" dirty="0"/>
              <a:t> </a:t>
            </a:r>
            <a:r>
              <a:rPr lang="en-US" sz="2400" dirty="0" err="1"/>
              <a:t>hơn</a:t>
            </a:r>
            <a:r>
              <a:rPr lang="en-US" sz="2400" dirty="0"/>
              <a:t> 3bpm-5%</a:t>
            </a:r>
            <a:endParaRPr lang="en-US" sz="2400" dirty="0">
              <a:cs typeface="Arial"/>
            </a:endParaRPr>
          </a:p>
        </p:txBody>
      </p:sp>
      <p:sp>
        <p:nvSpPr>
          <p:cNvPr id="8" name="TextBox 7">
            <a:extLst>
              <a:ext uri="{FF2B5EF4-FFF2-40B4-BE49-F238E27FC236}">
                <a16:creationId xmlns:a16="http://schemas.microsoft.com/office/drawing/2014/main" id="{65860051-A58F-81C0-987E-EDC7D6C93A43}"/>
              </a:ext>
            </a:extLst>
          </p:cNvPr>
          <p:cNvSpPr txBox="1"/>
          <p:nvPr/>
        </p:nvSpPr>
        <p:spPr>
          <a:xfrm>
            <a:off x="565159" y="884003"/>
            <a:ext cx="3940502"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Đặc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điểm</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bị</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đồng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hồ</a:t>
            </a:r>
            <a:endParaRPr lang="en-US" sz="2400" b="1">
              <a:solidFill>
                <a:srgbClr val="C02034"/>
              </a:solidFill>
              <a:cs typeface="Segoe UI" panose="020B0502040204020203" pitchFamily="34" charset="0"/>
            </a:endParaRPr>
          </a:p>
        </p:txBody>
      </p:sp>
      <p:pic>
        <p:nvPicPr>
          <p:cNvPr id="9" name="Picture 8" descr="Diagram&#10;&#10;Description automatically generated"/>
          <p:cNvPicPr/>
          <p:nvPr/>
        </p:nvPicPr>
        <p:blipFill>
          <a:blip r:embed="rId3"/>
          <a:stretch>
            <a:fillRect/>
          </a:stretch>
        </p:blipFill>
        <p:spPr>
          <a:xfrm>
            <a:off x="1367762" y="1388359"/>
            <a:ext cx="3694093" cy="2084880"/>
          </a:xfrm>
          <a:prstGeom prst="rect">
            <a:avLst/>
          </a:prstGeom>
        </p:spPr>
      </p:pic>
      <p:pic>
        <p:nvPicPr>
          <p:cNvPr id="10" name="Picture 9" descr="Diagram&#10;&#10;Description automatically generated"/>
          <p:cNvPicPr/>
          <p:nvPr/>
        </p:nvPicPr>
        <p:blipFill>
          <a:blip r:embed="rId4"/>
          <a:stretch>
            <a:fillRect/>
          </a:stretch>
        </p:blipFill>
        <p:spPr>
          <a:xfrm>
            <a:off x="1509274" y="3473239"/>
            <a:ext cx="3411067" cy="2775161"/>
          </a:xfrm>
          <a:prstGeom prst="rect">
            <a:avLst/>
          </a:prstGeom>
        </p:spPr>
      </p:pic>
    </p:spTree>
    <p:extLst>
      <p:ext uri="{BB962C8B-B14F-4D97-AF65-F5344CB8AC3E}">
        <p14:creationId xmlns:p14="http://schemas.microsoft.com/office/powerpoint/2010/main" val="196037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5860051-A58F-81C0-987E-EDC7D6C93A43}"/>
              </a:ext>
            </a:extLst>
          </p:cNvPr>
          <p:cNvSpPr txBox="1"/>
          <p:nvPr/>
        </p:nvSpPr>
        <p:spPr>
          <a:xfrm>
            <a:off x="451948" y="924911"/>
            <a:ext cx="5392823" cy="461665"/>
          </a:xfrm>
          <a:prstGeom prst="rect">
            <a:avLst/>
          </a:prstGeom>
          <a:noFill/>
        </p:spPr>
        <p:txBody>
          <a:bodyPr wrap="none" rtlCol="0">
            <a:spAutoFit/>
          </a:bodyPr>
          <a:lstStyle/>
          <a:p>
            <a:r>
              <a:rPr lang="en-US" sz="2400" b="1">
                <a:solidFill>
                  <a:srgbClr val="C02034"/>
                </a:solidFill>
                <a:cs typeface="Segoe UI" panose="020B0502040204020203" pitchFamily="34" charset="0"/>
              </a:rPr>
              <a:t>Cảm </a:t>
            </a:r>
            <a:r>
              <a:rPr lang="en-US" sz="2400" b="1" err="1">
                <a:solidFill>
                  <a:srgbClr val="C02034"/>
                </a:solidFill>
                <a:cs typeface="Segoe UI" panose="020B0502040204020203" pitchFamily="34" charset="0"/>
              </a:rPr>
              <a:t>biến</a:t>
            </a:r>
            <a:r>
              <a:rPr lang="en-US" sz="2400" b="1">
                <a:solidFill>
                  <a:srgbClr val="C02034"/>
                </a:solidFill>
                <a:cs typeface="Segoe UI" panose="020B0502040204020203" pitchFamily="34" charset="0"/>
              </a:rPr>
              <a:t> đo nồng độ bụi PMS 7003</a:t>
            </a:r>
          </a:p>
        </p:txBody>
      </p:sp>
      <p:pic>
        <p:nvPicPr>
          <p:cNvPr id="2" name="Picture 1">
            <a:extLst>
              <a:ext uri="{FF2B5EF4-FFF2-40B4-BE49-F238E27FC236}">
                <a16:creationId xmlns:a16="http://schemas.microsoft.com/office/drawing/2014/main" id="{E9D65EDC-E770-D3F9-7EF8-587B14758971}"/>
              </a:ext>
            </a:extLst>
          </p:cNvPr>
          <p:cNvPicPr>
            <a:picLocks noChangeAspect="1"/>
          </p:cNvPicPr>
          <p:nvPr/>
        </p:nvPicPr>
        <p:blipFill>
          <a:blip r:embed="rId3"/>
          <a:stretch>
            <a:fillRect/>
          </a:stretch>
        </p:blipFill>
        <p:spPr>
          <a:xfrm>
            <a:off x="451948" y="1762846"/>
            <a:ext cx="4121150" cy="3488690"/>
          </a:xfrm>
          <a:prstGeom prst="rect">
            <a:avLst/>
          </a:prstGeom>
        </p:spPr>
      </p:pic>
      <p:sp>
        <p:nvSpPr>
          <p:cNvPr id="18" name="TextBox 17">
            <a:extLst>
              <a:ext uri="{FF2B5EF4-FFF2-40B4-BE49-F238E27FC236}">
                <a16:creationId xmlns:a16="http://schemas.microsoft.com/office/drawing/2014/main" id="{72C759BA-3195-53E9-C91E-81070859ABAE}"/>
              </a:ext>
            </a:extLst>
          </p:cNvPr>
          <p:cNvSpPr txBox="1"/>
          <p:nvPr/>
        </p:nvSpPr>
        <p:spPr>
          <a:xfrm>
            <a:off x="5436788" y="1762846"/>
            <a:ext cx="6303264" cy="4893647"/>
          </a:xfrm>
          <a:prstGeom prst="rect">
            <a:avLst/>
          </a:prstGeom>
          <a:noFill/>
        </p:spPr>
        <p:txBody>
          <a:bodyPr wrap="square" rtlCol="0">
            <a:spAutoFit/>
          </a:bodyPr>
          <a:lstStyle/>
          <a:p>
            <a:pPr marL="342900" indent="-342900">
              <a:buFont typeface="Wingdings" panose="05000000000000000000" pitchFamily="2" charset="2"/>
              <a:buChar char="v"/>
            </a:pPr>
            <a:r>
              <a:rPr lang="en-US" sz="2400"/>
              <a:t>Dải kích thước hạt bụi phát hiện: 0.3~10</a:t>
            </a:r>
            <a:r>
              <a:rPr lang="en-US" sz="2400">
                <a:solidFill>
                  <a:srgbClr val="000000"/>
                </a:solidFill>
                <a:effectLst/>
                <a:ea typeface="Calibri" panose="020F0502020204030204" pitchFamily="34" charset="0"/>
              </a:rPr>
              <a:t>µm</a:t>
            </a:r>
          </a:p>
          <a:p>
            <a:pPr marL="342900" indent="-342900">
              <a:buFont typeface="Wingdings" panose="05000000000000000000" pitchFamily="2" charset="2"/>
              <a:buChar char="v"/>
            </a:pPr>
            <a:r>
              <a:rPr lang="en-US" sz="2400">
                <a:solidFill>
                  <a:srgbClr val="000000"/>
                </a:solidFill>
                <a:ea typeface="Calibri" panose="020F0502020204030204" pitchFamily="34" charset="0"/>
              </a:rPr>
              <a:t>Dải đo nồng độ hạt hiệu quả (đối với bụi PM2.5): 0~500 </a:t>
            </a:r>
            <a:r>
              <a:rPr lang="en-US" sz="2400">
                <a:solidFill>
                  <a:srgbClr val="000000"/>
                </a:solidFill>
                <a:effectLst/>
                <a:ea typeface="Calibri" panose="020F0502020204030204" pitchFamily="34" charset="0"/>
              </a:rPr>
              <a:t>µg/m</a:t>
            </a:r>
            <a:r>
              <a:rPr lang="en-US" sz="2400" baseline="30000">
                <a:solidFill>
                  <a:srgbClr val="000000"/>
                </a:solidFill>
                <a:effectLst/>
                <a:ea typeface="Calibri" panose="020F0502020204030204" pitchFamily="34" charset="0"/>
              </a:rPr>
              <a:t>3</a:t>
            </a:r>
            <a:endParaRPr lang="en-US" sz="2400">
              <a:solidFill>
                <a:srgbClr val="000000"/>
              </a:solidFill>
              <a:effectLst/>
              <a:ea typeface="Calibri" panose="020F0502020204030204" pitchFamily="34" charset="0"/>
            </a:endParaRPr>
          </a:p>
          <a:p>
            <a:pPr marL="342900" indent="-342900">
              <a:buFont typeface="Wingdings" panose="05000000000000000000" pitchFamily="2" charset="2"/>
              <a:buChar char="v"/>
            </a:pPr>
            <a:r>
              <a:rPr lang="en-US" sz="2400">
                <a:solidFill>
                  <a:srgbClr val="000000"/>
                </a:solidFill>
                <a:ea typeface="Calibri" panose="020F0502020204030204" pitchFamily="34" charset="0"/>
              </a:rPr>
              <a:t>Độ phân giải: 1</a:t>
            </a:r>
            <a:r>
              <a:rPr lang="en-US" sz="2400">
                <a:solidFill>
                  <a:srgbClr val="000000"/>
                </a:solidFill>
                <a:effectLst/>
                <a:ea typeface="Calibri" panose="020F0502020204030204" pitchFamily="34" charset="0"/>
              </a:rPr>
              <a:t>µg/m</a:t>
            </a:r>
            <a:r>
              <a:rPr lang="en-US" sz="2400" baseline="30000">
                <a:solidFill>
                  <a:srgbClr val="000000"/>
                </a:solidFill>
                <a:effectLst/>
                <a:ea typeface="Calibri" panose="020F0502020204030204" pitchFamily="34" charset="0"/>
              </a:rPr>
              <a:t>3</a:t>
            </a:r>
            <a:endParaRPr lang="en-US" sz="2400">
              <a:solidFill>
                <a:srgbClr val="000000"/>
              </a:solidFill>
              <a:effectLst/>
              <a:ea typeface="Calibri" panose="020F0502020204030204" pitchFamily="34" charset="0"/>
            </a:endParaRPr>
          </a:p>
          <a:p>
            <a:pPr marL="342900" indent="-342900">
              <a:buFont typeface="Wingdings" panose="05000000000000000000" pitchFamily="2" charset="2"/>
              <a:buChar char="v"/>
            </a:pPr>
            <a:r>
              <a:rPr lang="en-US" sz="2400">
                <a:solidFill>
                  <a:srgbClr val="000000"/>
                </a:solidFill>
                <a:ea typeface="Calibri" panose="020F0502020204030204" pitchFamily="34" charset="0"/>
              </a:rPr>
              <a:t>Độ chính xác: </a:t>
            </a:r>
          </a:p>
          <a:p>
            <a:pPr marL="342900" indent="-342900">
              <a:buFont typeface="Arial" panose="020B0604020202020204" pitchFamily="34" charset="0"/>
              <a:buChar char="•"/>
            </a:pPr>
            <a:r>
              <a:rPr lang="en-US" sz="2400">
                <a:solidFill>
                  <a:srgbClr val="000000"/>
                </a:solidFill>
                <a:ea typeface="Calibri" panose="020F0502020204030204" pitchFamily="34" charset="0"/>
              </a:rPr>
              <a:t>10 </a:t>
            </a:r>
            <a:r>
              <a:rPr lang="en-US" sz="2400">
                <a:solidFill>
                  <a:srgbClr val="000000"/>
                </a:solidFill>
                <a:effectLst/>
                <a:ea typeface="Calibri" panose="020F0502020204030204" pitchFamily="34" charset="0"/>
              </a:rPr>
              <a:t>µg/m</a:t>
            </a:r>
            <a:r>
              <a:rPr lang="en-US" sz="2400" baseline="30000">
                <a:solidFill>
                  <a:srgbClr val="000000"/>
                </a:solidFill>
                <a:effectLst/>
                <a:ea typeface="Calibri" panose="020F0502020204030204" pitchFamily="34" charset="0"/>
              </a:rPr>
              <a:t>3</a:t>
            </a:r>
            <a:r>
              <a:rPr lang="en-US" sz="2400">
                <a:solidFill>
                  <a:srgbClr val="000000"/>
                </a:solidFill>
                <a:ea typeface="Calibri" panose="020F0502020204030204" pitchFamily="34" charset="0"/>
              </a:rPr>
              <a:t> đối với nồng độ 0~100 </a:t>
            </a:r>
            <a:r>
              <a:rPr lang="en-US" sz="2400">
                <a:solidFill>
                  <a:srgbClr val="000000"/>
                </a:solidFill>
                <a:effectLst/>
                <a:ea typeface="Calibri" panose="020F0502020204030204" pitchFamily="34" charset="0"/>
              </a:rPr>
              <a:t>µg/m</a:t>
            </a:r>
            <a:r>
              <a:rPr lang="en-US" sz="2400" baseline="30000">
                <a:solidFill>
                  <a:srgbClr val="000000"/>
                </a:solidFill>
                <a:effectLst/>
                <a:ea typeface="Calibri" panose="020F0502020204030204" pitchFamily="34" charset="0"/>
              </a:rPr>
              <a:t>3</a:t>
            </a:r>
          </a:p>
          <a:p>
            <a:pPr marL="342900" indent="-342900">
              <a:buFont typeface="Arial" panose="020B0604020202020204" pitchFamily="34" charset="0"/>
              <a:buChar char="•"/>
            </a:pPr>
            <a:r>
              <a:rPr lang="en-US" sz="2400">
                <a:solidFill>
                  <a:srgbClr val="000000"/>
                </a:solidFill>
                <a:effectLst/>
                <a:ea typeface="Calibri" panose="020F0502020204030204" pitchFamily="34" charset="0"/>
              </a:rPr>
              <a:t>10% giá trị đọc đối </a:t>
            </a:r>
            <a:r>
              <a:rPr lang="en-US" sz="2400">
                <a:solidFill>
                  <a:srgbClr val="000000"/>
                </a:solidFill>
                <a:ea typeface="Calibri" panose="020F0502020204030204" pitchFamily="34" charset="0"/>
              </a:rPr>
              <a:t>với nồng độ 100~500 </a:t>
            </a:r>
            <a:r>
              <a:rPr lang="en-US" sz="2400">
                <a:solidFill>
                  <a:srgbClr val="000000"/>
                </a:solidFill>
                <a:effectLst/>
                <a:ea typeface="Calibri" panose="020F0502020204030204" pitchFamily="34" charset="0"/>
              </a:rPr>
              <a:t>µg/m</a:t>
            </a:r>
            <a:r>
              <a:rPr lang="en-US" sz="2400" baseline="30000">
                <a:solidFill>
                  <a:srgbClr val="000000"/>
                </a:solidFill>
                <a:effectLst/>
                <a:ea typeface="Calibri" panose="020F0502020204030204" pitchFamily="34" charset="0"/>
              </a:rPr>
              <a:t>3</a:t>
            </a:r>
          </a:p>
          <a:p>
            <a:endParaRPr lang="en-US" sz="2400">
              <a:solidFill>
                <a:srgbClr val="000000"/>
              </a:solidFill>
              <a:effectLst/>
              <a:ea typeface="Calibri" panose="020F0502020204030204" pitchFamily="34" charset="0"/>
            </a:endParaRPr>
          </a:p>
          <a:p>
            <a:endParaRPr lang="en-US" sz="2400">
              <a:solidFill>
                <a:srgbClr val="000000"/>
              </a:solidFill>
              <a:effectLst/>
              <a:ea typeface="Calibri" panose="020F0502020204030204" pitchFamily="34" charset="0"/>
            </a:endParaRPr>
          </a:p>
          <a:p>
            <a:endParaRPr lang="en-US" sz="2400">
              <a:solidFill>
                <a:srgbClr val="000000"/>
              </a:solidFill>
              <a:effectLst/>
              <a:latin typeface="Times New Roman" panose="02020603050405020304" pitchFamily="18" charset="0"/>
              <a:ea typeface="Calibri" panose="020F0502020204030204" pitchFamily="34" charset="0"/>
            </a:endParaRPr>
          </a:p>
          <a:p>
            <a:r>
              <a:rPr lang="en-US" sz="2400"/>
              <a:t>   </a:t>
            </a:r>
          </a:p>
        </p:txBody>
      </p:sp>
    </p:spTree>
    <p:extLst>
      <p:ext uri="{BB962C8B-B14F-4D97-AF65-F5344CB8AC3E}">
        <p14:creationId xmlns:p14="http://schemas.microsoft.com/office/powerpoint/2010/main" val="16144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5860051-A58F-81C0-987E-EDC7D6C93A43}"/>
              </a:ext>
            </a:extLst>
          </p:cNvPr>
          <p:cNvSpPr txBox="1"/>
          <p:nvPr/>
        </p:nvSpPr>
        <p:spPr>
          <a:xfrm>
            <a:off x="451948" y="924911"/>
            <a:ext cx="5445722" cy="461665"/>
          </a:xfrm>
          <a:prstGeom prst="rect">
            <a:avLst/>
          </a:prstGeom>
          <a:noFill/>
        </p:spPr>
        <p:txBody>
          <a:bodyPr wrap="none" rtlCol="0">
            <a:spAutoFit/>
          </a:bodyPr>
          <a:lstStyle/>
          <a:p>
            <a:r>
              <a:rPr lang="en-US" sz="2400" b="1">
                <a:solidFill>
                  <a:srgbClr val="C02034"/>
                </a:solidFill>
                <a:cs typeface="Segoe UI" panose="020B0502040204020203" pitchFamily="34" charset="0"/>
              </a:rPr>
              <a:t>Cảm </a:t>
            </a:r>
            <a:r>
              <a:rPr lang="en-US" sz="2400" b="1" err="1">
                <a:solidFill>
                  <a:srgbClr val="C02034"/>
                </a:solidFill>
                <a:cs typeface="Segoe UI" panose="020B0502040204020203" pitchFamily="34" charset="0"/>
              </a:rPr>
              <a:t>biến</a:t>
            </a:r>
            <a:r>
              <a:rPr lang="en-US" sz="2400" b="1">
                <a:solidFill>
                  <a:srgbClr val="C02034"/>
                </a:solidFill>
                <a:cs typeface="Segoe UI" panose="020B0502040204020203" pitchFamily="34" charset="0"/>
              </a:rPr>
              <a:t> đo nhiệt độ, độ ẩm DHT22</a:t>
            </a:r>
          </a:p>
        </p:txBody>
      </p:sp>
      <p:sp>
        <p:nvSpPr>
          <p:cNvPr id="18" name="TextBox 17">
            <a:extLst>
              <a:ext uri="{FF2B5EF4-FFF2-40B4-BE49-F238E27FC236}">
                <a16:creationId xmlns:a16="http://schemas.microsoft.com/office/drawing/2014/main" id="{72C759BA-3195-53E9-C91E-81070859ABAE}"/>
              </a:ext>
            </a:extLst>
          </p:cNvPr>
          <p:cNvSpPr txBox="1"/>
          <p:nvPr/>
        </p:nvSpPr>
        <p:spPr>
          <a:xfrm>
            <a:off x="5436788" y="1762846"/>
            <a:ext cx="6303264" cy="1569660"/>
          </a:xfrm>
          <a:prstGeom prst="rect">
            <a:avLst/>
          </a:prstGeom>
          <a:noFill/>
        </p:spPr>
        <p:txBody>
          <a:bodyPr wrap="square" rtlCol="0">
            <a:spAutoFit/>
          </a:bodyPr>
          <a:lstStyle/>
          <a:p>
            <a:endParaRPr lang="en-US" sz="2400">
              <a:solidFill>
                <a:srgbClr val="000000"/>
              </a:solidFill>
              <a:effectLst/>
              <a:ea typeface="Calibri" panose="020F0502020204030204" pitchFamily="34" charset="0"/>
            </a:endParaRPr>
          </a:p>
          <a:p>
            <a:endParaRPr lang="en-US" sz="2400">
              <a:solidFill>
                <a:srgbClr val="000000"/>
              </a:solidFill>
              <a:effectLst/>
              <a:ea typeface="Calibri" panose="020F0502020204030204" pitchFamily="34" charset="0"/>
            </a:endParaRPr>
          </a:p>
          <a:p>
            <a:endParaRPr lang="en-US" sz="2400">
              <a:solidFill>
                <a:srgbClr val="000000"/>
              </a:solidFill>
              <a:effectLst/>
              <a:latin typeface="Times New Roman" panose="02020603050405020304" pitchFamily="18" charset="0"/>
              <a:ea typeface="Calibri" panose="020F0502020204030204" pitchFamily="34" charset="0"/>
            </a:endParaRPr>
          </a:p>
          <a:p>
            <a:r>
              <a:rPr lang="en-US" sz="2400"/>
              <a:t>   </a:t>
            </a:r>
          </a:p>
        </p:txBody>
      </p:sp>
      <p:pic>
        <p:nvPicPr>
          <p:cNvPr id="3" name="Picture 2" descr="A fork and knife&#10;&#10;Description automatically generated with medium confidence">
            <a:extLst>
              <a:ext uri="{FF2B5EF4-FFF2-40B4-BE49-F238E27FC236}">
                <a16:creationId xmlns:a16="http://schemas.microsoft.com/office/drawing/2014/main" id="{AF1B5AFE-3BF1-EDE9-D8B4-ECEFF386648E}"/>
              </a:ext>
            </a:extLst>
          </p:cNvPr>
          <p:cNvPicPr>
            <a:picLocks noChangeAspect="1"/>
          </p:cNvPicPr>
          <p:nvPr/>
        </p:nvPicPr>
        <p:blipFill>
          <a:blip r:embed="rId3"/>
          <a:stretch>
            <a:fillRect/>
          </a:stretch>
        </p:blipFill>
        <p:spPr>
          <a:xfrm>
            <a:off x="338736" y="2019490"/>
            <a:ext cx="4548532" cy="3454718"/>
          </a:xfrm>
          <a:prstGeom prst="rect">
            <a:avLst/>
          </a:prstGeom>
        </p:spPr>
      </p:pic>
      <p:graphicFrame>
        <p:nvGraphicFramePr>
          <p:cNvPr id="11" name="Table 11">
            <a:extLst>
              <a:ext uri="{FF2B5EF4-FFF2-40B4-BE49-F238E27FC236}">
                <a16:creationId xmlns:a16="http://schemas.microsoft.com/office/drawing/2014/main" id="{FABB747F-E38A-B367-BB84-611362DD7812}"/>
              </a:ext>
            </a:extLst>
          </p:cNvPr>
          <p:cNvGraphicFramePr>
            <a:graphicFrameLocks noGrp="1"/>
          </p:cNvGraphicFramePr>
          <p:nvPr>
            <p:extLst>
              <p:ext uri="{D42A27DB-BD31-4B8C-83A1-F6EECF244321}">
                <p14:modId xmlns:p14="http://schemas.microsoft.com/office/powerpoint/2010/main" val="551438509"/>
              </p:ext>
            </p:extLst>
          </p:nvPr>
        </p:nvGraphicFramePr>
        <p:xfrm>
          <a:off x="5160138" y="1762846"/>
          <a:ext cx="6693126" cy="3833284"/>
        </p:xfrm>
        <a:graphic>
          <a:graphicData uri="http://schemas.openxmlformats.org/drawingml/2006/table">
            <a:tbl>
              <a:tblPr firstRow="1" bandRow="1">
                <a:tableStyleId>{7DF18680-E054-41AD-8BC1-D1AEF772440D}</a:tableStyleId>
              </a:tblPr>
              <a:tblGrid>
                <a:gridCol w="2231042">
                  <a:extLst>
                    <a:ext uri="{9D8B030D-6E8A-4147-A177-3AD203B41FA5}">
                      <a16:colId xmlns:a16="http://schemas.microsoft.com/office/drawing/2014/main" val="2852763416"/>
                    </a:ext>
                  </a:extLst>
                </a:gridCol>
                <a:gridCol w="2231042">
                  <a:extLst>
                    <a:ext uri="{9D8B030D-6E8A-4147-A177-3AD203B41FA5}">
                      <a16:colId xmlns:a16="http://schemas.microsoft.com/office/drawing/2014/main" val="2549118295"/>
                    </a:ext>
                  </a:extLst>
                </a:gridCol>
                <a:gridCol w="2231042">
                  <a:extLst>
                    <a:ext uri="{9D8B030D-6E8A-4147-A177-3AD203B41FA5}">
                      <a16:colId xmlns:a16="http://schemas.microsoft.com/office/drawing/2014/main" val="31663293"/>
                    </a:ext>
                  </a:extLst>
                </a:gridCol>
              </a:tblGrid>
              <a:tr h="958321">
                <a:tc>
                  <a:txBody>
                    <a:bodyPr/>
                    <a:lstStyle/>
                    <a:p>
                      <a:endParaRPr lang="en-US"/>
                    </a:p>
                  </a:txBody>
                  <a:tcPr/>
                </a:tc>
                <a:tc>
                  <a:txBody>
                    <a:bodyPr/>
                    <a:lstStyle/>
                    <a:p>
                      <a:pPr algn="ctr"/>
                      <a:endParaRPr lang="en-US"/>
                    </a:p>
                    <a:p>
                      <a:pPr algn="ctr"/>
                      <a:r>
                        <a:rPr lang="en-US" sz="2400"/>
                        <a:t>Nhiệt Độ</a:t>
                      </a:r>
                    </a:p>
                  </a:txBody>
                  <a:tcPr/>
                </a:tc>
                <a:tc>
                  <a:txBody>
                    <a:bodyPr/>
                    <a:lstStyle/>
                    <a:p>
                      <a:pPr algn="ctr"/>
                      <a:endParaRPr lang="en-US"/>
                    </a:p>
                    <a:p>
                      <a:pPr algn="ctr"/>
                      <a:r>
                        <a:rPr lang="en-US" sz="2400"/>
                        <a:t>Độ Ẩm</a:t>
                      </a:r>
                    </a:p>
                  </a:txBody>
                  <a:tcPr/>
                </a:tc>
                <a:extLst>
                  <a:ext uri="{0D108BD9-81ED-4DB2-BD59-A6C34878D82A}">
                    <a16:rowId xmlns:a16="http://schemas.microsoft.com/office/drawing/2014/main" val="4109244528"/>
                  </a:ext>
                </a:extLst>
              </a:tr>
              <a:tr h="958321">
                <a:tc>
                  <a:txBody>
                    <a:bodyPr/>
                    <a:lstStyle/>
                    <a:p>
                      <a:pPr algn="ctr"/>
                      <a:r>
                        <a:rPr lang="en-US" sz="2400"/>
                        <a:t>Dải Đo</a:t>
                      </a:r>
                    </a:p>
                  </a:txBody>
                  <a:tcPr/>
                </a:tc>
                <a:tc>
                  <a:txBody>
                    <a:bodyPr/>
                    <a:lstStyle/>
                    <a:p>
                      <a:pPr algn="ctr"/>
                      <a:r>
                        <a:rPr lang="en-US" sz="2400"/>
                        <a:t>-40 ~ 80 °C</a:t>
                      </a:r>
                    </a:p>
                  </a:txBody>
                  <a:tcPr/>
                </a:tc>
                <a:tc>
                  <a:txBody>
                    <a:bodyPr/>
                    <a:lstStyle/>
                    <a:p>
                      <a:pPr algn="ctr"/>
                      <a:r>
                        <a:rPr lang="en-US" sz="2400"/>
                        <a:t>0 ~ 100% RH</a:t>
                      </a:r>
                    </a:p>
                  </a:txBody>
                  <a:tcPr/>
                </a:tc>
                <a:extLst>
                  <a:ext uri="{0D108BD9-81ED-4DB2-BD59-A6C34878D82A}">
                    <a16:rowId xmlns:a16="http://schemas.microsoft.com/office/drawing/2014/main" val="3833234360"/>
                  </a:ext>
                </a:extLst>
              </a:tr>
              <a:tr h="958321">
                <a:tc>
                  <a:txBody>
                    <a:bodyPr/>
                    <a:lstStyle/>
                    <a:p>
                      <a:pPr algn="ctr"/>
                      <a:r>
                        <a:rPr lang="en-US" sz="2400"/>
                        <a:t>Độ phân giải</a:t>
                      </a:r>
                    </a:p>
                  </a:txBody>
                  <a:tcPr/>
                </a:tc>
                <a:tc>
                  <a:txBody>
                    <a:bodyPr/>
                    <a:lstStyle/>
                    <a:p>
                      <a:pPr algn="ctr"/>
                      <a:r>
                        <a:rPr lang="en-US" sz="2400"/>
                        <a:t>0.1°C</a:t>
                      </a:r>
                    </a:p>
                  </a:txBody>
                  <a:tcPr/>
                </a:tc>
                <a:tc>
                  <a:txBody>
                    <a:bodyPr/>
                    <a:lstStyle/>
                    <a:p>
                      <a:pPr algn="ctr"/>
                      <a:r>
                        <a:rPr lang="en-US" sz="2400"/>
                        <a:t>0.1%RH</a:t>
                      </a:r>
                    </a:p>
                  </a:txBody>
                  <a:tcPr/>
                </a:tc>
                <a:extLst>
                  <a:ext uri="{0D108BD9-81ED-4DB2-BD59-A6C34878D82A}">
                    <a16:rowId xmlns:a16="http://schemas.microsoft.com/office/drawing/2014/main" val="30910515"/>
                  </a:ext>
                </a:extLst>
              </a:tr>
              <a:tr h="958321">
                <a:tc>
                  <a:txBody>
                    <a:bodyPr/>
                    <a:lstStyle/>
                    <a:p>
                      <a:pPr algn="ctr"/>
                      <a:r>
                        <a:rPr lang="en-US" sz="2400"/>
                        <a:t>Độ chính xác</a:t>
                      </a:r>
                    </a:p>
                  </a:txBody>
                  <a:tcPr/>
                </a:tc>
                <a:tc>
                  <a:txBody>
                    <a:bodyPr/>
                    <a:lstStyle/>
                    <a:p>
                      <a:pPr algn="ctr"/>
                      <a:r>
                        <a:rPr lang="en-US" sz="2400"/>
                        <a:t>±0.5°C</a:t>
                      </a:r>
                    </a:p>
                  </a:txBody>
                  <a:tcPr/>
                </a:tc>
                <a:tc>
                  <a:txBody>
                    <a:bodyPr/>
                    <a:lstStyle/>
                    <a:p>
                      <a:pPr algn="ctr"/>
                      <a:r>
                        <a:rPr lang="en-US" sz="2400"/>
                        <a:t>± 2% RH (max:±5% RH)</a:t>
                      </a:r>
                    </a:p>
                  </a:txBody>
                  <a:tcPr/>
                </a:tc>
                <a:extLst>
                  <a:ext uri="{0D108BD9-81ED-4DB2-BD59-A6C34878D82A}">
                    <a16:rowId xmlns:a16="http://schemas.microsoft.com/office/drawing/2014/main" val="2402743812"/>
                  </a:ext>
                </a:extLst>
              </a:tr>
            </a:tbl>
          </a:graphicData>
        </a:graphic>
      </p:graphicFrame>
    </p:spTree>
    <p:extLst>
      <p:ext uri="{BB962C8B-B14F-4D97-AF65-F5344CB8AC3E}">
        <p14:creationId xmlns:p14="http://schemas.microsoft.com/office/powerpoint/2010/main" val="3909437131"/>
      </p:ext>
    </p:extLst>
  </p:cSld>
  <p:clrMapOvr>
    <a:masterClrMapping/>
  </p:clrMapOvr>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3654</Words>
  <Application>Microsoft Office PowerPoint</Application>
  <PresentationFormat>Widescreen</PresentationFormat>
  <Paragraphs>426</Paragraphs>
  <Slides>28</Slides>
  <Notes>19</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28</vt:i4>
      </vt:variant>
    </vt:vector>
  </HeadingPairs>
  <TitlesOfParts>
    <vt:vector size="40" baseType="lpstr">
      <vt:lpstr>Arial,Sans-Serif</vt:lpstr>
      <vt:lpstr>Arial</vt:lpstr>
      <vt:lpstr>Calibri</vt:lpstr>
      <vt:lpstr>Lato</vt:lpstr>
      <vt:lpstr>Segoe UI</vt:lpstr>
      <vt:lpstr>Times New Roman</vt:lpstr>
      <vt:lpstr>Wingdings</vt:lpstr>
      <vt:lpstr>Cover and End Slide Master</vt:lpstr>
      <vt:lpstr>Contents Slide Master</vt:lpstr>
      <vt:lpstr>Section Break Slide Master</vt:lpstr>
      <vt:lpstr>Office Theme</vt:lpstr>
      <vt:lpstr>MathType 7.0 Equation</vt:lpstr>
      <vt:lpstr>PowerPoint Presentation</vt:lpstr>
      <vt:lpstr>PowerPoint Presentation</vt:lpstr>
      <vt:lpstr>01 TỔNG QUAN ĐỀ TÀI</vt:lpstr>
      <vt:lpstr>01 TỔNG QUAN ĐỀ TÀI</vt:lpstr>
      <vt:lpstr>01 TỔNG QUAN ĐỀ TÀI</vt:lpstr>
      <vt:lpstr>01 TỔNG QUAN ĐỀ TÀI</vt:lpstr>
      <vt:lpstr>02 THIẾT KẾ THIẾT BỊ  </vt:lpstr>
      <vt:lpstr>02 THIẾT KẾ THIẾT BỊ  </vt:lpstr>
      <vt:lpstr>02 THIẾT KẾ THIẾT BỊ  </vt:lpstr>
      <vt:lpstr>02 THIẾT KẾ THIẾT BỊ ĐỒNG HỒ </vt:lpstr>
      <vt:lpstr>02 THIẾT KẾ THIẾT BỊ ĐỒNG HỒ </vt:lpstr>
      <vt:lpstr>02 THIẾT KẾ THIẾT BỊ ĐỒNG HỒ </vt:lpstr>
      <vt:lpstr>02 THIẾT KẾ THIẾT BỊ ĐỒNG HỒ </vt:lpstr>
      <vt:lpstr>02 THIẾT KẾ THIẾT BỊ ĐỒNG HỒ </vt:lpstr>
      <vt:lpstr>02 THIẾT KẾ THIẾT BỊ ĐỒNG HỒ </vt:lpstr>
      <vt:lpstr>03 THIẾT KẾ THIẾT BỊ ĐIỀU KHIỂN TRUNG TÂM</vt:lpstr>
      <vt:lpstr>03 THIẾT KẾ THIẾT BỊ ĐIỀU KHIỂN TRUNG TÂM</vt:lpstr>
      <vt:lpstr>03 THIẾT KẾ THIẾT BỊ ĐIỀU KHIỂN TRUNG TÂM</vt:lpstr>
      <vt:lpstr>03 THIẾT KẾ THIẾT BỊ ĐIỀU KHIỂN TRUNG TÂM</vt:lpstr>
      <vt:lpstr>04 LƯU TRỮ VÀ HIỂN THỊ DỮ LIỆU </vt:lpstr>
      <vt:lpstr>04 LƯU TRỮ VÀ HIỂN THỊ DỮ LIỆU</vt:lpstr>
      <vt:lpstr>05 KẾT QUẢ ĐẠT ĐƯỢC CỦA ĐỀ TÀI </vt:lpstr>
      <vt:lpstr>05 KẾT QUẢ ĐẠT ĐƯỢC CỦA ĐỀ TÀI </vt:lpstr>
      <vt:lpstr>05 KẾT QUẢ ĐẠT ĐƯỢC CỦA ĐỀ TÀI </vt:lpstr>
      <vt:lpstr>05 KẾT QUẢ ĐẠT ĐƯỢC CỦA ĐỀ TÀI </vt:lpstr>
      <vt:lpstr>05 KẾT QUẢ ĐẠT ĐƯỢC CỦA ĐỀ TÀI </vt:lpstr>
      <vt:lpstr>05 KẾT QUẢ ĐẠT ĐƯỢC CỦA ĐỀ TÀI </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DANG TRUNG ANH 20181313</cp:lastModifiedBy>
  <cp:revision>286</cp:revision>
  <dcterms:created xsi:type="dcterms:W3CDTF">2020-01-20T05:08:25Z</dcterms:created>
  <dcterms:modified xsi:type="dcterms:W3CDTF">2022-12-13T17:12:29Z</dcterms:modified>
</cp:coreProperties>
</file>